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439" r:id="rId2"/>
    <p:sldId id="574" r:id="rId3"/>
    <p:sldId id="555" r:id="rId4"/>
    <p:sldId id="557" r:id="rId5"/>
    <p:sldId id="558" r:id="rId6"/>
    <p:sldId id="559" r:id="rId7"/>
    <p:sldId id="560" r:id="rId8"/>
    <p:sldId id="561" r:id="rId9"/>
    <p:sldId id="562" r:id="rId10"/>
    <p:sldId id="563" r:id="rId11"/>
    <p:sldId id="564" r:id="rId12"/>
    <p:sldId id="565" r:id="rId13"/>
    <p:sldId id="566" r:id="rId14"/>
    <p:sldId id="567" r:id="rId15"/>
    <p:sldId id="568" r:id="rId16"/>
    <p:sldId id="569" r:id="rId17"/>
    <p:sldId id="570" r:id="rId18"/>
    <p:sldId id="571" r:id="rId19"/>
    <p:sldId id="572" r:id="rId20"/>
    <p:sldId id="573" r:id="rId21"/>
    <p:sldId id="575" r:id="rId22"/>
    <p:sldId id="576" r:id="rId23"/>
    <p:sldId id="577" r:id="rId24"/>
    <p:sldId id="578" r:id="rId25"/>
    <p:sldId id="579" r:id="rId26"/>
    <p:sldId id="580" r:id="rId27"/>
    <p:sldId id="581" r:id="rId28"/>
  </p:sldIdLst>
  <p:sldSz cx="9144000" cy="6858000" type="screen4x3"/>
  <p:notesSz cx="7102475" cy="9388475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umimoji="1" sz="2400" b="1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23">
          <p15:clr>
            <a:srgbClr val="A4A3A4"/>
          </p15:clr>
        </p15:guide>
        <p15:guide id="2" pos="5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7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00"/>
    <a:srgbClr val="0000FF"/>
    <a:srgbClr val="800000"/>
    <a:srgbClr val="FFCC99"/>
    <a:srgbClr val="CC6600"/>
    <a:srgbClr val="009999"/>
    <a:srgbClr val="FF00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9" autoAdjust="0"/>
    <p:restoredTop sz="94830" autoAdjust="0"/>
  </p:normalViewPr>
  <p:slideViewPr>
    <p:cSldViewPr>
      <p:cViewPr varScale="1">
        <p:scale>
          <a:sx n="85" d="100"/>
          <a:sy n="85" d="100"/>
        </p:scale>
        <p:origin x="1219" y="48"/>
      </p:cViewPr>
      <p:guideLst>
        <p:guide orient="horz" pos="2523"/>
        <p:guide pos="5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0" d="100"/>
          <a:sy n="60" d="100"/>
        </p:scale>
        <p:origin x="-1764" y="-84"/>
      </p:cViewPr>
      <p:guideLst>
        <p:guide orient="horz" pos="2957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1.emf"/><Relationship Id="rId3" Type="http://schemas.openxmlformats.org/officeDocument/2006/relationships/image" Target="../media/image176.emf"/><Relationship Id="rId7" Type="http://schemas.openxmlformats.org/officeDocument/2006/relationships/image" Target="../media/image180.emf"/><Relationship Id="rId2" Type="http://schemas.openxmlformats.org/officeDocument/2006/relationships/image" Target="../media/image175.emf"/><Relationship Id="rId1" Type="http://schemas.openxmlformats.org/officeDocument/2006/relationships/image" Target="../media/image174.emf"/><Relationship Id="rId6" Type="http://schemas.openxmlformats.org/officeDocument/2006/relationships/image" Target="../media/image179.emf"/><Relationship Id="rId11" Type="http://schemas.openxmlformats.org/officeDocument/2006/relationships/image" Target="../media/image184.emf"/><Relationship Id="rId5" Type="http://schemas.openxmlformats.org/officeDocument/2006/relationships/image" Target="../media/image178.emf"/><Relationship Id="rId10" Type="http://schemas.openxmlformats.org/officeDocument/2006/relationships/image" Target="../media/image183.emf"/><Relationship Id="rId4" Type="http://schemas.openxmlformats.org/officeDocument/2006/relationships/image" Target="../media/image177.emf"/><Relationship Id="rId9" Type="http://schemas.openxmlformats.org/officeDocument/2006/relationships/image" Target="../media/image182.emf"/></Relationships>
</file>

<file path=ppt/drawings/_rels/vmlDrawing1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92.emf"/><Relationship Id="rId13" Type="http://schemas.openxmlformats.org/officeDocument/2006/relationships/image" Target="../media/image197.emf"/><Relationship Id="rId18" Type="http://schemas.openxmlformats.org/officeDocument/2006/relationships/image" Target="../media/image202.emf"/><Relationship Id="rId26" Type="http://schemas.openxmlformats.org/officeDocument/2006/relationships/image" Target="../media/image210.emf"/><Relationship Id="rId3" Type="http://schemas.openxmlformats.org/officeDocument/2006/relationships/image" Target="../media/image187.emf"/><Relationship Id="rId21" Type="http://schemas.openxmlformats.org/officeDocument/2006/relationships/image" Target="../media/image205.emf"/><Relationship Id="rId7" Type="http://schemas.openxmlformats.org/officeDocument/2006/relationships/image" Target="../media/image191.emf"/><Relationship Id="rId12" Type="http://schemas.openxmlformats.org/officeDocument/2006/relationships/image" Target="../media/image196.emf"/><Relationship Id="rId17" Type="http://schemas.openxmlformats.org/officeDocument/2006/relationships/image" Target="../media/image201.emf"/><Relationship Id="rId25" Type="http://schemas.openxmlformats.org/officeDocument/2006/relationships/image" Target="../media/image209.emf"/><Relationship Id="rId2" Type="http://schemas.openxmlformats.org/officeDocument/2006/relationships/image" Target="../media/image186.emf"/><Relationship Id="rId16" Type="http://schemas.openxmlformats.org/officeDocument/2006/relationships/image" Target="../media/image200.emf"/><Relationship Id="rId20" Type="http://schemas.openxmlformats.org/officeDocument/2006/relationships/image" Target="../media/image204.emf"/><Relationship Id="rId29" Type="http://schemas.openxmlformats.org/officeDocument/2006/relationships/image" Target="../media/image213.emf"/><Relationship Id="rId1" Type="http://schemas.openxmlformats.org/officeDocument/2006/relationships/image" Target="../media/image185.emf"/><Relationship Id="rId6" Type="http://schemas.openxmlformats.org/officeDocument/2006/relationships/image" Target="../media/image190.emf"/><Relationship Id="rId11" Type="http://schemas.openxmlformats.org/officeDocument/2006/relationships/image" Target="../media/image195.emf"/><Relationship Id="rId24" Type="http://schemas.openxmlformats.org/officeDocument/2006/relationships/image" Target="../media/image208.emf"/><Relationship Id="rId5" Type="http://schemas.openxmlformats.org/officeDocument/2006/relationships/image" Target="../media/image189.emf"/><Relationship Id="rId15" Type="http://schemas.openxmlformats.org/officeDocument/2006/relationships/image" Target="../media/image199.emf"/><Relationship Id="rId23" Type="http://schemas.openxmlformats.org/officeDocument/2006/relationships/image" Target="../media/image207.emf"/><Relationship Id="rId28" Type="http://schemas.openxmlformats.org/officeDocument/2006/relationships/image" Target="../media/image212.emf"/><Relationship Id="rId10" Type="http://schemas.openxmlformats.org/officeDocument/2006/relationships/image" Target="../media/image194.emf"/><Relationship Id="rId19" Type="http://schemas.openxmlformats.org/officeDocument/2006/relationships/image" Target="../media/image203.emf"/><Relationship Id="rId4" Type="http://schemas.openxmlformats.org/officeDocument/2006/relationships/image" Target="../media/image188.emf"/><Relationship Id="rId9" Type="http://schemas.openxmlformats.org/officeDocument/2006/relationships/image" Target="../media/image193.emf"/><Relationship Id="rId14" Type="http://schemas.openxmlformats.org/officeDocument/2006/relationships/image" Target="../media/image198.emf"/><Relationship Id="rId22" Type="http://schemas.openxmlformats.org/officeDocument/2006/relationships/image" Target="../media/image206.emf"/><Relationship Id="rId27" Type="http://schemas.openxmlformats.org/officeDocument/2006/relationships/image" Target="../media/image211.e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221.emf"/><Relationship Id="rId3" Type="http://schemas.openxmlformats.org/officeDocument/2006/relationships/image" Target="../media/image216.emf"/><Relationship Id="rId7" Type="http://schemas.openxmlformats.org/officeDocument/2006/relationships/image" Target="../media/image220.emf"/><Relationship Id="rId2" Type="http://schemas.openxmlformats.org/officeDocument/2006/relationships/image" Target="../media/image215.emf"/><Relationship Id="rId1" Type="http://schemas.openxmlformats.org/officeDocument/2006/relationships/image" Target="../media/image214.emf"/><Relationship Id="rId6" Type="http://schemas.openxmlformats.org/officeDocument/2006/relationships/image" Target="../media/image219.emf"/><Relationship Id="rId5" Type="http://schemas.openxmlformats.org/officeDocument/2006/relationships/image" Target="../media/image218.emf"/><Relationship Id="rId4" Type="http://schemas.openxmlformats.org/officeDocument/2006/relationships/image" Target="../media/image217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4.emf"/><Relationship Id="rId2" Type="http://schemas.openxmlformats.org/officeDocument/2006/relationships/image" Target="../media/image223.emf"/><Relationship Id="rId1" Type="http://schemas.openxmlformats.org/officeDocument/2006/relationships/image" Target="../media/image222.emf"/><Relationship Id="rId6" Type="http://schemas.openxmlformats.org/officeDocument/2006/relationships/image" Target="../media/image227.emf"/><Relationship Id="rId5" Type="http://schemas.openxmlformats.org/officeDocument/2006/relationships/image" Target="../media/image226.emf"/><Relationship Id="rId4" Type="http://schemas.openxmlformats.org/officeDocument/2006/relationships/image" Target="../media/image225.e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5.emf"/><Relationship Id="rId13" Type="http://schemas.openxmlformats.org/officeDocument/2006/relationships/image" Target="../media/image240.emf"/><Relationship Id="rId3" Type="http://schemas.openxmlformats.org/officeDocument/2006/relationships/image" Target="../media/image230.emf"/><Relationship Id="rId7" Type="http://schemas.openxmlformats.org/officeDocument/2006/relationships/image" Target="../media/image234.emf"/><Relationship Id="rId12" Type="http://schemas.openxmlformats.org/officeDocument/2006/relationships/image" Target="../media/image239.emf"/><Relationship Id="rId2" Type="http://schemas.openxmlformats.org/officeDocument/2006/relationships/image" Target="../media/image229.emf"/><Relationship Id="rId1" Type="http://schemas.openxmlformats.org/officeDocument/2006/relationships/image" Target="../media/image228.emf"/><Relationship Id="rId6" Type="http://schemas.openxmlformats.org/officeDocument/2006/relationships/image" Target="../media/image233.emf"/><Relationship Id="rId11" Type="http://schemas.openxmlformats.org/officeDocument/2006/relationships/image" Target="../media/image238.emf"/><Relationship Id="rId5" Type="http://schemas.openxmlformats.org/officeDocument/2006/relationships/image" Target="../media/image232.emf"/><Relationship Id="rId10" Type="http://schemas.openxmlformats.org/officeDocument/2006/relationships/image" Target="../media/image237.emf"/><Relationship Id="rId4" Type="http://schemas.openxmlformats.org/officeDocument/2006/relationships/image" Target="../media/image231.emf"/><Relationship Id="rId9" Type="http://schemas.openxmlformats.org/officeDocument/2006/relationships/image" Target="../media/image236.e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50.emf"/><Relationship Id="rId13" Type="http://schemas.openxmlformats.org/officeDocument/2006/relationships/image" Target="../media/image255.emf"/><Relationship Id="rId3" Type="http://schemas.openxmlformats.org/officeDocument/2006/relationships/image" Target="../media/image245.emf"/><Relationship Id="rId7" Type="http://schemas.openxmlformats.org/officeDocument/2006/relationships/image" Target="../media/image249.emf"/><Relationship Id="rId12" Type="http://schemas.openxmlformats.org/officeDocument/2006/relationships/image" Target="../media/image254.emf"/><Relationship Id="rId17" Type="http://schemas.openxmlformats.org/officeDocument/2006/relationships/image" Target="../media/image259.emf"/><Relationship Id="rId2" Type="http://schemas.openxmlformats.org/officeDocument/2006/relationships/image" Target="../media/image244.emf"/><Relationship Id="rId16" Type="http://schemas.openxmlformats.org/officeDocument/2006/relationships/image" Target="../media/image258.emf"/><Relationship Id="rId1" Type="http://schemas.openxmlformats.org/officeDocument/2006/relationships/image" Target="../media/image243.emf"/><Relationship Id="rId6" Type="http://schemas.openxmlformats.org/officeDocument/2006/relationships/image" Target="../media/image248.emf"/><Relationship Id="rId11" Type="http://schemas.openxmlformats.org/officeDocument/2006/relationships/image" Target="../media/image253.emf"/><Relationship Id="rId5" Type="http://schemas.openxmlformats.org/officeDocument/2006/relationships/image" Target="../media/image247.emf"/><Relationship Id="rId15" Type="http://schemas.openxmlformats.org/officeDocument/2006/relationships/image" Target="../media/image257.emf"/><Relationship Id="rId10" Type="http://schemas.openxmlformats.org/officeDocument/2006/relationships/image" Target="../media/image252.emf"/><Relationship Id="rId4" Type="http://schemas.openxmlformats.org/officeDocument/2006/relationships/image" Target="../media/image246.emf"/><Relationship Id="rId9" Type="http://schemas.openxmlformats.org/officeDocument/2006/relationships/image" Target="../media/image251.emf"/><Relationship Id="rId14" Type="http://schemas.openxmlformats.org/officeDocument/2006/relationships/image" Target="../media/image256.emf"/></Relationships>
</file>

<file path=ppt/drawings/_rels/vmlDrawing1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68.emf"/><Relationship Id="rId3" Type="http://schemas.openxmlformats.org/officeDocument/2006/relationships/image" Target="../media/image263.emf"/><Relationship Id="rId7" Type="http://schemas.openxmlformats.org/officeDocument/2006/relationships/image" Target="../media/image267.emf"/><Relationship Id="rId2" Type="http://schemas.openxmlformats.org/officeDocument/2006/relationships/image" Target="../media/image262.emf"/><Relationship Id="rId1" Type="http://schemas.openxmlformats.org/officeDocument/2006/relationships/image" Target="../media/image261.emf"/><Relationship Id="rId6" Type="http://schemas.openxmlformats.org/officeDocument/2006/relationships/image" Target="../media/image266.emf"/><Relationship Id="rId5" Type="http://schemas.openxmlformats.org/officeDocument/2006/relationships/image" Target="../media/image265.emf"/><Relationship Id="rId4" Type="http://schemas.openxmlformats.org/officeDocument/2006/relationships/image" Target="../media/image264.e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278.emf"/><Relationship Id="rId3" Type="http://schemas.openxmlformats.org/officeDocument/2006/relationships/image" Target="../media/image273.emf"/><Relationship Id="rId7" Type="http://schemas.openxmlformats.org/officeDocument/2006/relationships/image" Target="../media/image277.emf"/><Relationship Id="rId2" Type="http://schemas.openxmlformats.org/officeDocument/2006/relationships/image" Target="../media/image272.emf"/><Relationship Id="rId1" Type="http://schemas.openxmlformats.org/officeDocument/2006/relationships/image" Target="../media/image271.emf"/><Relationship Id="rId6" Type="http://schemas.openxmlformats.org/officeDocument/2006/relationships/image" Target="../media/image276.emf"/><Relationship Id="rId5" Type="http://schemas.openxmlformats.org/officeDocument/2006/relationships/image" Target="../media/image275.emf"/><Relationship Id="rId4" Type="http://schemas.openxmlformats.org/officeDocument/2006/relationships/image" Target="../media/image274.emf"/><Relationship Id="rId9" Type="http://schemas.openxmlformats.org/officeDocument/2006/relationships/image" Target="../media/image279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18" Type="http://schemas.openxmlformats.org/officeDocument/2006/relationships/image" Target="../media/image25.emf"/><Relationship Id="rId3" Type="http://schemas.openxmlformats.org/officeDocument/2006/relationships/image" Target="../media/image10.emf"/><Relationship Id="rId21" Type="http://schemas.openxmlformats.org/officeDocument/2006/relationships/image" Target="../media/image28.emf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17" Type="http://schemas.openxmlformats.org/officeDocument/2006/relationships/image" Target="../media/image24.emf"/><Relationship Id="rId2" Type="http://schemas.openxmlformats.org/officeDocument/2006/relationships/image" Target="../media/image9.emf"/><Relationship Id="rId16" Type="http://schemas.openxmlformats.org/officeDocument/2006/relationships/image" Target="../media/image23.emf"/><Relationship Id="rId20" Type="http://schemas.openxmlformats.org/officeDocument/2006/relationships/image" Target="../media/image27.emf"/><Relationship Id="rId1" Type="http://schemas.openxmlformats.org/officeDocument/2006/relationships/image" Target="../media/image8.emf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19" Type="http://schemas.openxmlformats.org/officeDocument/2006/relationships/image" Target="../media/image26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13" Type="http://schemas.openxmlformats.org/officeDocument/2006/relationships/image" Target="../media/image41.emf"/><Relationship Id="rId18" Type="http://schemas.openxmlformats.org/officeDocument/2006/relationships/image" Target="../media/image46.emf"/><Relationship Id="rId26" Type="http://schemas.openxmlformats.org/officeDocument/2006/relationships/image" Target="../media/image54.emf"/><Relationship Id="rId3" Type="http://schemas.openxmlformats.org/officeDocument/2006/relationships/image" Target="../media/image31.emf"/><Relationship Id="rId21" Type="http://schemas.openxmlformats.org/officeDocument/2006/relationships/image" Target="../media/image49.emf"/><Relationship Id="rId7" Type="http://schemas.openxmlformats.org/officeDocument/2006/relationships/image" Target="../media/image35.emf"/><Relationship Id="rId12" Type="http://schemas.openxmlformats.org/officeDocument/2006/relationships/image" Target="../media/image40.emf"/><Relationship Id="rId17" Type="http://schemas.openxmlformats.org/officeDocument/2006/relationships/image" Target="../media/image45.emf"/><Relationship Id="rId25" Type="http://schemas.openxmlformats.org/officeDocument/2006/relationships/image" Target="../media/image53.emf"/><Relationship Id="rId2" Type="http://schemas.openxmlformats.org/officeDocument/2006/relationships/image" Target="../media/image30.emf"/><Relationship Id="rId16" Type="http://schemas.openxmlformats.org/officeDocument/2006/relationships/image" Target="../media/image44.emf"/><Relationship Id="rId20" Type="http://schemas.openxmlformats.org/officeDocument/2006/relationships/image" Target="../media/image48.emf"/><Relationship Id="rId29" Type="http://schemas.openxmlformats.org/officeDocument/2006/relationships/image" Target="../media/image57.emf"/><Relationship Id="rId1" Type="http://schemas.openxmlformats.org/officeDocument/2006/relationships/image" Target="../media/image29.emf"/><Relationship Id="rId6" Type="http://schemas.openxmlformats.org/officeDocument/2006/relationships/image" Target="../media/image34.emf"/><Relationship Id="rId11" Type="http://schemas.openxmlformats.org/officeDocument/2006/relationships/image" Target="../media/image39.emf"/><Relationship Id="rId24" Type="http://schemas.openxmlformats.org/officeDocument/2006/relationships/image" Target="../media/image52.emf"/><Relationship Id="rId5" Type="http://schemas.openxmlformats.org/officeDocument/2006/relationships/image" Target="../media/image33.emf"/><Relationship Id="rId15" Type="http://schemas.openxmlformats.org/officeDocument/2006/relationships/image" Target="../media/image43.emf"/><Relationship Id="rId23" Type="http://schemas.openxmlformats.org/officeDocument/2006/relationships/image" Target="../media/image51.emf"/><Relationship Id="rId28" Type="http://schemas.openxmlformats.org/officeDocument/2006/relationships/image" Target="../media/image56.emf"/><Relationship Id="rId10" Type="http://schemas.openxmlformats.org/officeDocument/2006/relationships/image" Target="../media/image38.emf"/><Relationship Id="rId19" Type="http://schemas.openxmlformats.org/officeDocument/2006/relationships/image" Target="../media/image47.emf"/><Relationship Id="rId4" Type="http://schemas.openxmlformats.org/officeDocument/2006/relationships/image" Target="../media/image32.emf"/><Relationship Id="rId9" Type="http://schemas.openxmlformats.org/officeDocument/2006/relationships/image" Target="../media/image37.emf"/><Relationship Id="rId14" Type="http://schemas.openxmlformats.org/officeDocument/2006/relationships/image" Target="../media/image42.emf"/><Relationship Id="rId22" Type="http://schemas.openxmlformats.org/officeDocument/2006/relationships/image" Target="../media/image50.emf"/><Relationship Id="rId27" Type="http://schemas.openxmlformats.org/officeDocument/2006/relationships/image" Target="../media/image55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13" Type="http://schemas.openxmlformats.org/officeDocument/2006/relationships/image" Target="../media/image70.emf"/><Relationship Id="rId18" Type="http://schemas.openxmlformats.org/officeDocument/2006/relationships/image" Target="../media/image75.emf"/><Relationship Id="rId3" Type="http://schemas.openxmlformats.org/officeDocument/2006/relationships/image" Target="../media/image60.emf"/><Relationship Id="rId21" Type="http://schemas.openxmlformats.org/officeDocument/2006/relationships/image" Target="../media/image78.emf"/><Relationship Id="rId7" Type="http://schemas.openxmlformats.org/officeDocument/2006/relationships/image" Target="../media/image64.emf"/><Relationship Id="rId12" Type="http://schemas.openxmlformats.org/officeDocument/2006/relationships/image" Target="../media/image69.emf"/><Relationship Id="rId17" Type="http://schemas.openxmlformats.org/officeDocument/2006/relationships/image" Target="../media/image74.emf"/><Relationship Id="rId25" Type="http://schemas.openxmlformats.org/officeDocument/2006/relationships/image" Target="../media/image82.emf"/><Relationship Id="rId2" Type="http://schemas.openxmlformats.org/officeDocument/2006/relationships/image" Target="../media/image59.emf"/><Relationship Id="rId16" Type="http://schemas.openxmlformats.org/officeDocument/2006/relationships/image" Target="../media/image73.emf"/><Relationship Id="rId20" Type="http://schemas.openxmlformats.org/officeDocument/2006/relationships/image" Target="../media/image77.emf"/><Relationship Id="rId1" Type="http://schemas.openxmlformats.org/officeDocument/2006/relationships/image" Target="../media/image58.emf"/><Relationship Id="rId6" Type="http://schemas.openxmlformats.org/officeDocument/2006/relationships/image" Target="../media/image63.emf"/><Relationship Id="rId11" Type="http://schemas.openxmlformats.org/officeDocument/2006/relationships/image" Target="../media/image68.emf"/><Relationship Id="rId24" Type="http://schemas.openxmlformats.org/officeDocument/2006/relationships/image" Target="../media/image81.emf"/><Relationship Id="rId5" Type="http://schemas.openxmlformats.org/officeDocument/2006/relationships/image" Target="../media/image62.emf"/><Relationship Id="rId15" Type="http://schemas.openxmlformats.org/officeDocument/2006/relationships/image" Target="../media/image72.emf"/><Relationship Id="rId23" Type="http://schemas.openxmlformats.org/officeDocument/2006/relationships/image" Target="../media/image80.emf"/><Relationship Id="rId10" Type="http://schemas.openxmlformats.org/officeDocument/2006/relationships/image" Target="../media/image67.emf"/><Relationship Id="rId19" Type="http://schemas.openxmlformats.org/officeDocument/2006/relationships/image" Target="../media/image76.emf"/><Relationship Id="rId4" Type="http://schemas.openxmlformats.org/officeDocument/2006/relationships/image" Target="../media/image61.emf"/><Relationship Id="rId9" Type="http://schemas.openxmlformats.org/officeDocument/2006/relationships/image" Target="../media/image66.emf"/><Relationship Id="rId14" Type="http://schemas.openxmlformats.org/officeDocument/2006/relationships/image" Target="../media/image71.emf"/><Relationship Id="rId22" Type="http://schemas.openxmlformats.org/officeDocument/2006/relationships/image" Target="../media/image79.emf"/></Relationships>
</file>

<file path=ppt/drawings/_rels/vmlDrawing5.vml.rels><?xml version="1.0" encoding="UTF-8" standalone="yes"?>
<Relationships xmlns="http://schemas.openxmlformats.org/package/2006/relationships"><Relationship Id="rId13" Type="http://schemas.openxmlformats.org/officeDocument/2006/relationships/image" Target="../media/image97.emf"/><Relationship Id="rId18" Type="http://schemas.openxmlformats.org/officeDocument/2006/relationships/image" Target="../media/image102.emf"/><Relationship Id="rId26" Type="http://schemas.openxmlformats.org/officeDocument/2006/relationships/image" Target="../media/image110.emf"/><Relationship Id="rId39" Type="http://schemas.openxmlformats.org/officeDocument/2006/relationships/image" Target="../media/image123.emf"/><Relationship Id="rId21" Type="http://schemas.openxmlformats.org/officeDocument/2006/relationships/image" Target="../media/image105.emf"/><Relationship Id="rId34" Type="http://schemas.openxmlformats.org/officeDocument/2006/relationships/image" Target="../media/image118.emf"/><Relationship Id="rId42" Type="http://schemas.openxmlformats.org/officeDocument/2006/relationships/image" Target="../media/image126.emf"/><Relationship Id="rId47" Type="http://schemas.openxmlformats.org/officeDocument/2006/relationships/image" Target="../media/image131.emf"/><Relationship Id="rId50" Type="http://schemas.openxmlformats.org/officeDocument/2006/relationships/image" Target="../media/image134.emf"/><Relationship Id="rId7" Type="http://schemas.openxmlformats.org/officeDocument/2006/relationships/image" Target="../media/image91.emf"/><Relationship Id="rId2" Type="http://schemas.openxmlformats.org/officeDocument/2006/relationships/image" Target="../media/image86.emf"/><Relationship Id="rId16" Type="http://schemas.openxmlformats.org/officeDocument/2006/relationships/image" Target="../media/image100.emf"/><Relationship Id="rId29" Type="http://schemas.openxmlformats.org/officeDocument/2006/relationships/image" Target="../media/image113.emf"/><Relationship Id="rId11" Type="http://schemas.openxmlformats.org/officeDocument/2006/relationships/image" Target="../media/image95.emf"/><Relationship Id="rId24" Type="http://schemas.openxmlformats.org/officeDocument/2006/relationships/image" Target="../media/image108.emf"/><Relationship Id="rId32" Type="http://schemas.openxmlformats.org/officeDocument/2006/relationships/image" Target="../media/image116.emf"/><Relationship Id="rId37" Type="http://schemas.openxmlformats.org/officeDocument/2006/relationships/image" Target="../media/image121.emf"/><Relationship Id="rId40" Type="http://schemas.openxmlformats.org/officeDocument/2006/relationships/image" Target="../media/image124.emf"/><Relationship Id="rId45" Type="http://schemas.openxmlformats.org/officeDocument/2006/relationships/image" Target="../media/image129.emf"/><Relationship Id="rId5" Type="http://schemas.openxmlformats.org/officeDocument/2006/relationships/image" Target="../media/image89.emf"/><Relationship Id="rId15" Type="http://schemas.openxmlformats.org/officeDocument/2006/relationships/image" Target="../media/image99.emf"/><Relationship Id="rId23" Type="http://schemas.openxmlformats.org/officeDocument/2006/relationships/image" Target="../media/image107.emf"/><Relationship Id="rId28" Type="http://schemas.openxmlformats.org/officeDocument/2006/relationships/image" Target="../media/image112.emf"/><Relationship Id="rId36" Type="http://schemas.openxmlformats.org/officeDocument/2006/relationships/image" Target="../media/image120.emf"/><Relationship Id="rId49" Type="http://schemas.openxmlformats.org/officeDocument/2006/relationships/image" Target="../media/image133.emf"/><Relationship Id="rId10" Type="http://schemas.openxmlformats.org/officeDocument/2006/relationships/image" Target="../media/image94.emf"/><Relationship Id="rId19" Type="http://schemas.openxmlformats.org/officeDocument/2006/relationships/image" Target="../media/image103.emf"/><Relationship Id="rId31" Type="http://schemas.openxmlformats.org/officeDocument/2006/relationships/image" Target="../media/image115.emf"/><Relationship Id="rId44" Type="http://schemas.openxmlformats.org/officeDocument/2006/relationships/image" Target="../media/image128.emf"/><Relationship Id="rId52" Type="http://schemas.openxmlformats.org/officeDocument/2006/relationships/image" Target="../media/image136.emf"/><Relationship Id="rId4" Type="http://schemas.openxmlformats.org/officeDocument/2006/relationships/image" Target="../media/image88.emf"/><Relationship Id="rId9" Type="http://schemas.openxmlformats.org/officeDocument/2006/relationships/image" Target="../media/image93.emf"/><Relationship Id="rId14" Type="http://schemas.openxmlformats.org/officeDocument/2006/relationships/image" Target="../media/image98.emf"/><Relationship Id="rId22" Type="http://schemas.openxmlformats.org/officeDocument/2006/relationships/image" Target="../media/image106.emf"/><Relationship Id="rId27" Type="http://schemas.openxmlformats.org/officeDocument/2006/relationships/image" Target="../media/image111.emf"/><Relationship Id="rId30" Type="http://schemas.openxmlformats.org/officeDocument/2006/relationships/image" Target="../media/image114.emf"/><Relationship Id="rId35" Type="http://schemas.openxmlformats.org/officeDocument/2006/relationships/image" Target="../media/image119.emf"/><Relationship Id="rId43" Type="http://schemas.openxmlformats.org/officeDocument/2006/relationships/image" Target="../media/image127.emf"/><Relationship Id="rId48" Type="http://schemas.openxmlformats.org/officeDocument/2006/relationships/image" Target="../media/image132.emf"/><Relationship Id="rId8" Type="http://schemas.openxmlformats.org/officeDocument/2006/relationships/image" Target="../media/image92.emf"/><Relationship Id="rId51" Type="http://schemas.openxmlformats.org/officeDocument/2006/relationships/image" Target="../media/image135.emf"/><Relationship Id="rId3" Type="http://schemas.openxmlformats.org/officeDocument/2006/relationships/image" Target="../media/image87.emf"/><Relationship Id="rId12" Type="http://schemas.openxmlformats.org/officeDocument/2006/relationships/image" Target="../media/image96.emf"/><Relationship Id="rId17" Type="http://schemas.openxmlformats.org/officeDocument/2006/relationships/image" Target="../media/image101.emf"/><Relationship Id="rId25" Type="http://schemas.openxmlformats.org/officeDocument/2006/relationships/image" Target="../media/image109.emf"/><Relationship Id="rId33" Type="http://schemas.openxmlformats.org/officeDocument/2006/relationships/image" Target="../media/image117.emf"/><Relationship Id="rId38" Type="http://schemas.openxmlformats.org/officeDocument/2006/relationships/image" Target="../media/image122.emf"/><Relationship Id="rId46" Type="http://schemas.openxmlformats.org/officeDocument/2006/relationships/image" Target="../media/image130.emf"/><Relationship Id="rId20" Type="http://schemas.openxmlformats.org/officeDocument/2006/relationships/image" Target="../media/image104.emf"/><Relationship Id="rId41" Type="http://schemas.openxmlformats.org/officeDocument/2006/relationships/image" Target="../media/image125.emf"/><Relationship Id="rId1" Type="http://schemas.openxmlformats.org/officeDocument/2006/relationships/image" Target="../media/image85.emf"/><Relationship Id="rId6" Type="http://schemas.openxmlformats.org/officeDocument/2006/relationships/image" Target="../media/image90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7" Type="http://schemas.openxmlformats.org/officeDocument/2006/relationships/image" Target="../media/image143.emf"/><Relationship Id="rId2" Type="http://schemas.openxmlformats.org/officeDocument/2006/relationships/image" Target="../media/image138.emf"/><Relationship Id="rId1" Type="http://schemas.openxmlformats.org/officeDocument/2006/relationships/image" Target="../media/image137.emf"/><Relationship Id="rId6" Type="http://schemas.openxmlformats.org/officeDocument/2006/relationships/image" Target="../media/image142.emf"/><Relationship Id="rId5" Type="http://schemas.openxmlformats.org/officeDocument/2006/relationships/image" Target="../media/image141.emf"/><Relationship Id="rId4" Type="http://schemas.openxmlformats.org/officeDocument/2006/relationships/image" Target="../media/image140.emf"/></Relationships>
</file>

<file path=ppt/drawings/_rels/vmlDrawing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1.emf"/><Relationship Id="rId3" Type="http://schemas.openxmlformats.org/officeDocument/2006/relationships/image" Target="../media/image146.emf"/><Relationship Id="rId7" Type="http://schemas.openxmlformats.org/officeDocument/2006/relationships/image" Target="../media/image150.emf"/><Relationship Id="rId2" Type="http://schemas.openxmlformats.org/officeDocument/2006/relationships/image" Target="../media/image145.emf"/><Relationship Id="rId1" Type="http://schemas.openxmlformats.org/officeDocument/2006/relationships/image" Target="../media/image144.emf"/><Relationship Id="rId6" Type="http://schemas.openxmlformats.org/officeDocument/2006/relationships/image" Target="../media/image149.emf"/><Relationship Id="rId5" Type="http://schemas.openxmlformats.org/officeDocument/2006/relationships/image" Target="../media/image148.emf"/><Relationship Id="rId4" Type="http://schemas.openxmlformats.org/officeDocument/2006/relationships/image" Target="../media/image147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2.emf"/><Relationship Id="rId2" Type="http://schemas.openxmlformats.org/officeDocument/2006/relationships/image" Target="../media/image161.emf"/><Relationship Id="rId1" Type="http://schemas.openxmlformats.org/officeDocument/2006/relationships/image" Target="../media/image160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7" Type="http://schemas.openxmlformats.org/officeDocument/2006/relationships/image" Target="../media/image171.emf"/><Relationship Id="rId2" Type="http://schemas.openxmlformats.org/officeDocument/2006/relationships/image" Target="../media/image166.emf"/><Relationship Id="rId1" Type="http://schemas.openxmlformats.org/officeDocument/2006/relationships/image" Target="../media/image165.emf"/><Relationship Id="rId6" Type="http://schemas.openxmlformats.org/officeDocument/2006/relationships/image" Target="../media/image170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">
            <a:extLst>
              <a:ext uri="{FF2B5EF4-FFF2-40B4-BE49-F238E27FC236}">
                <a16:creationId xmlns:a16="http://schemas.microsoft.com/office/drawing/2014/main" id="{1F2C3936-49E5-4914-8C56-25CAFF0F288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513" cy="4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099" name="Rectangle 3">
            <a:extLst>
              <a:ext uri="{FF2B5EF4-FFF2-40B4-BE49-F238E27FC236}">
                <a16:creationId xmlns:a16="http://schemas.microsoft.com/office/drawing/2014/main" id="{6036887A-7CC7-47F6-A213-955A1EC1A471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3962" y="0"/>
            <a:ext cx="3078513" cy="4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0" name="Rectangle 4">
            <a:extLst>
              <a:ext uri="{FF2B5EF4-FFF2-40B4-BE49-F238E27FC236}">
                <a16:creationId xmlns:a16="http://schemas.microsoft.com/office/drawing/2014/main" id="{F8E448CA-C50C-42EB-BBAA-0345AC54C479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8602"/>
            <a:ext cx="3078513" cy="46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2101" name="Rectangle 5">
            <a:extLst>
              <a:ext uri="{FF2B5EF4-FFF2-40B4-BE49-F238E27FC236}">
                <a16:creationId xmlns:a16="http://schemas.microsoft.com/office/drawing/2014/main" id="{0A753224-E1C2-4828-886E-7F3B4339333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3962" y="8918602"/>
            <a:ext cx="3078513" cy="46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FF4DE6-1985-490C-B7E0-EDBA30F6E0F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2.jpeg>
</file>

<file path=ppt/media/image153.jpeg>
</file>

<file path=ppt/media/image154.jpeg>
</file>

<file path=ppt/media/image155.jpeg>
</file>

<file path=ppt/media/image156.jpeg>
</file>

<file path=ppt/media/image157.jpeg>
</file>

<file path=ppt/media/image158.jpeg>
</file>

<file path=ppt/media/image159.jpeg>
</file>

<file path=ppt/media/image163.jpeg>
</file>

<file path=ppt/media/image164.jpeg>
</file>

<file path=ppt/media/image172.gif>
</file>

<file path=ppt/media/image173.jpeg>
</file>

<file path=ppt/media/image241.jpeg>
</file>

<file path=ppt/media/image242.jpeg>
</file>

<file path=ppt/media/image260.jpeg>
</file>

<file path=ppt/media/image269.jpeg>
</file>

<file path=ppt/media/image270.jpeg>
</file>

<file path=ppt/media/image6.gif>
</file>

<file path=ppt/media/image7.gif>
</file>

<file path=ppt/media/image83.png>
</file>

<file path=ppt/media/image8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>
            <a:extLst>
              <a:ext uri="{FF2B5EF4-FFF2-40B4-BE49-F238E27FC236}">
                <a16:creationId xmlns:a16="http://schemas.microsoft.com/office/drawing/2014/main" id="{1D2755A0-6D55-4F67-B545-B62413DD5FF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8513" cy="4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3" name="Rectangle 3">
            <a:extLst>
              <a:ext uri="{FF2B5EF4-FFF2-40B4-BE49-F238E27FC236}">
                <a16:creationId xmlns:a16="http://schemas.microsoft.com/office/drawing/2014/main" id="{E9721664-3DFA-44CE-828B-F0483C8B216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3962" y="0"/>
            <a:ext cx="3078513" cy="4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ECEF8174-0193-4382-9B86-F3528DD52C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4913" y="704850"/>
            <a:ext cx="4692650" cy="35194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5" name="Rectangle 5">
            <a:extLst>
              <a:ext uri="{FF2B5EF4-FFF2-40B4-BE49-F238E27FC236}">
                <a16:creationId xmlns:a16="http://schemas.microsoft.com/office/drawing/2014/main" id="{EA12F50F-18E1-4D54-A6E1-39F9E1C4D6D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7108" y="4460052"/>
            <a:ext cx="5208261" cy="422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148486" name="Rectangle 6">
            <a:extLst>
              <a:ext uri="{FF2B5EF4-FFF2-40B4-BE49-F238E27FC236}">
                <a16:creationId xmlns:a16="http://schemas.microsoft.com/office/drawing/2014/main" id="{92953CE2-A883-4086-B9A6-9B62C600D4F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8602"/>
            <a:ext cx="3078513" cy="46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48487" name="Rectangle 7">
            <a:extLst>
              <a:ext uri="{FF2B5EF4-FFF2-40B4-BE49-F238E27FC236}">
                <a16:creationId xmlns:a16="http://schemas.microsoft.com/office/drawing/2014/main" id="{87F60309-6BAD-4604-8479-C5398081AD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962" y="8918602"/>
            <a:ext cx="3078513" cy="46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6216DFA-5E0B-4E3C-A3A7-5CFDC691FE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E7F2E075-E1DF-4945-95C5-D82D5DCB13C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4022304" y="8917099"/>
            <a:ext cx="3078513" cy="46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83B27ED7-5BA1-46E0-958E-D18167A207AC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7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51422EE1-1D20-48C5-9925-9AE1F20469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603F1D47-F22E-4A89-B9A3-4E4C351751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917" y="4460052"/>
            <a:ext cx="5682643" cy="42243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>
            <a:extLst>
              <a:ext uri="{FF2B5EF4-FFF2-40B4-BE49-F238E27FC236}">
                <a16:creationId xmlns:a16="http://schemas.microsoft.com/office/drawing/2014/main" id="{3F120503-E9E3-45DC-A6F2-62300D4857E9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4022304" y="8917099"/>
            <a:ext cx="3078513" cy="46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2309A1D8-46A6-4328-B44C-3AFE3EA9E66E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8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9DCF1F77-9F6C-4855-A1BD-A9DF9A0550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9C6A60E0-2028-4DA2-911E-8122D4F187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09917" y="4460052"/>
            <a:ext cx="5682643" cy="42243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B9E8CC01-52DB-4A19-983F-313D1138385C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013B38F7-634A-43C6-A4E3-15B55EA98998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19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C2BAF63B-B615-40C9-846A-E8436EC144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A7C2FC00-4674-45EC-B3A4-D96835B47F0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 b="1">
              <a:solidFill>
                <a:srgbClr val="66FFFF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49F7988C-904C-4EDC-9F5D-FEC728CC7192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553E6F0-9659-477A-9129-18642C6A313E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20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5719C9A2-9340-4A76-8015-BDA298825D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1A7ACA27-490D-4889-AC36-AF3F2E912F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>
            <a:extLst>
              <a:ext uri="{FF2B5EF4-FFF2-40B4-BE49-F238E27FC236}">
                <a16:creationId xmlns:a16="http://schemas.microsoft.com/office/drawing/2014/main" id="{0542FBFC-F687-49D5-B4F8-2E1B8399870B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B420639D-E1E3-4478-BB78-AC114A249826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21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E0F6735D-4AC5-465A-9468-0749D16DB9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8F243DF2-702C-4BA2-9BBA-DDA376E95E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>
            <a:extLst>
              <a:ext uri="{FF2B5EF4-FFF2-40B4-BE49-F238E27FC236}">
                <a16:creationId xmlns:a16="http://schemas.microsoft.com/office/drawing/2014/main" id="{45B2FDAF-3F23-4D1E-8C7B-7A87BF0A9DBF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E50F1762-B9E3-442D-BF1F-A3D3A21D10E1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24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3CF7E193-DA8C-4FCC-A3B7-C6195796FF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FD980265-D08D-4309-8E27-9AC0BC6E35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>
            <a:extLst>
              <a:ext uri="{FF2B5EF4-FFF2-40B4-BE49-F238E27FC236}">
                <a16:creationId xmlns:a16="http://schemas.microsoft.com/office/drawing/2014/main" id="{5299A79E-7E06-447C-AF6B-451B795981FF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F8ED682B-D86E-4B21-A22F-B2A472597929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25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E7A039AC-1DD5-4C5B-958C-83001317C62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EAAF7A6B-DDB1-4D9D-831F-28347DDE14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A553AF7C-3740-45EF-BE32-D1C40DA86A7A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A374FC6D-9408-46B1-A896-8F773790EFFA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26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7C814921-B008-4135-8860-E84E962470A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A3D229B1-34DF-4E3A-BC7E-8E53E3BD0F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>
            <a:extLst>
              <a:ext uri="{FF2B5EF4-FFF2-40B4-BE49-F238E27FC236}">
                <a16:creationId xmlns:a16="http://schemas.microsoft.com/office/drawing/2014/main" id="{634A646E-2478-4DAE-9A28-A4158E9081A3}"/>
              </a:ext>
            </a:extLst>
          </p:cNvPr>
          <p:cNvSpPr txBox="1">
            <a:spLocks noGrp="1" noChangeArrowheads="1"/>
          </p:cNvSpPr>
          <p:nvPr/>
        </p:nvSpPr>
        <p:spPr bwMode="auto">
          <a:xfrm>
            <a:off x="3849688" y="9429750"/>
            <a:ext cx="2946400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spcBef>
                <a:spcPct val="0"/>
              </a:spcBef>
            </a:pPr>
            <a:fld id="{40C43063-E2B1-413F-BE8B-1838871DA38F}" type="slidenum">
              <a:rPr kumimoji="0" lang="en-US" altLang="zh-CN" b="0">
                <a:latin typeface="Arial" panose="020B0604020202020204" pitchFamily="34" charset="0"/>
              </a:rPr>
              <a:pPr algn="r" eaLnBrk="1" hangingPunct="1">
                <a:spcBef>
                  <a:spcPct val="0"/>
                </a:spcBef>
              </a:pPr>
              <a:t>27</a:t>
            </a:fld>
            <a:endParaRPr kumimoji="0" lang="en-US" altLang="zh-CN" b="0">
              <a:latin typeface="Arial" panose="020B0604020202020204" pitchFamily="34" charset="0"/>
            </a:endParaRPr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CEB8C035-3D98-464F-81C6-75CC39A38F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83080A41-D8B4-4916-9DBD-DC57074573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79450" y="4716463"/>
            <a:ext cx="5438775" cy="44672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04324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33434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2672186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6379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18511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76709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47832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42733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26192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5285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95088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553399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00182F"/>
            </a:gs>
            <a:gs pos="100000">
              <a:srgbClr val="003366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AutoShape 7">
            <a:extLst>
              <a:ext uri="{FF2B5EF4-FFF2-40B4-BE49-F238E27FC236}">
                <a16:creationId xmlns:a16="http://schemas.microsoft.com/office/drawing/2014/main" id="{91FC828C-5B3E-41D2-A86A-4791CCA529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400" y="0"/>
            <a:ext cx="9204325" cy="6858000"/>
          </a:xfrm>
          <a:prstGeom prst="bevel">
            <a:avLst>
              <a:gd name="adj" fmla="val 1273"/>
            </a:avLst>
          </a:prstGeom>
          <a:solidFill>
            <a:srgbClr val="006699"/>
          </a:solidFill>
          <a:ln w="9525">
            <a:solidFill>
              <a:srgbClr val="006699"/>
            </a:solidFill>
            <a:miter lim="800000"/>
            <a:headEnd/>
            <a:tailEnd/>
          </a:ln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  <p:sp>
        <p:nvSpPr>
          <p:cNvPr id="1027" name="Rectangle 8">
            <a:extLst>
              <a:ext uri="{FF2B5EF4-FFF2-40B4-BE49-F238E27FC236}">
                <a16:creationId xmlns:a16="http://schemas.microsoft.com/office/drawing/2014/main" id="{A38F0412-1556-47C8-B4A2-4AD09CE98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265113"/>
            <a:ext cx="8626475" cy="6330950"/>
          </a:xfrm>
          <a:prstGeom prst="rect">
            <a:avLst/>
          </a:prstGeom>
          <a:noFill/>
          <a:ln w="12700">
            <a:solidFill>
              <a:srgbClr val="FF000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algn="ctr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  <p:sldLayoutId id="214748428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6.jpeg"/><Relationship Id="rId7" Type="http://schemas.openxmlformats.org/officeDocument/2006/relationships/image" Target="../media/image159.jpeg"/><Relationship Id="rId2" Type="http://schemas.openxmlformats.org/officeDocument/2006/relationships/hyperlink" Target="http://www.135120.com.cn/class/upload/46456.jpg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8.jpeg"/><Relationship Id="rId5" Type="http://schemas.openxmlformats.org/officeDocument/2006/relationships/image" Target="../media/image157.jpeg"/><Relationship Id="rId4" Type="http://schemas.openxmlformats.org/officeDocument/2006/relationships/hyperlink" Target="http://www.135120.com.cn/class/upload/46455.jpg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1.emf"/><Relationship Id="rId3" Type="http://schemas.openxmlformats.org/officeDocument/2006/relationships/image" Target="../media/image163.jpeg"/><Relationship Id="rId7" Type="http://schemas.openxmlformats.org/officeDocument/2006/relationships/oleObject" Target="../embeddings/oleObject14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60.emf"/><Relationship Id="rId5" Type="http://schemas.openxmlformats.org/officeDocument/2006/relationships/oleObject" Target="../embeddings/oleObject147.bin"/><Relationship Id="rId10" Type="http://schemas.openxmlformats.org/officeDocument/2006/relationships/image" Target="../media/image162.emf"/><Relationship Id="rId4" Type="http://schemas.openxmlformats.org/officeDocument/2006/relationships/image" Target="../media/image164.jpeg"/><Relationship Id="rId9" Type="http://schemas.openxmlformats.org/officeDocument/2006/relationships/oleObject" Target="../embeddings/oleObject149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7.emf"/><Relationship Id="rId13" Type="http://schemas.openxmlformats.org/officeDocument/2006/relationships/image" Target="../media/image172.gif"/><Relationship Id="rId3" Type="http://schemas.openxmlformats.org/officeDocument/2006/relationships/oleObject" Target="../embeddings/oleObject150.bin"/><Relationship Id="rId7" Type="http://schemas.openxmlformats.org/officeDocument/2006/relationships/oleObject" Target="../embeddings/oleObject152.bin"/><Relationship Id="rId12" Type="http://schemas.openxmlformats.org/officeDocument/2006/relationships/image" Target="../media/image169.emf"/><Relationship Id="rId17" Type="http://schemas.openxmlformats.org/officeDocument/2006/relationships/image" Target="../media/image171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56.bin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6.emf"/><Relationship Id="rId11" Type="http://schemas.openxmlformats.org/officeDocument/2006/relationships/oleObject" Target="../embeddings/oleObject154.bin"/><Relationship Id="rId5" Type="http://schemas.openxmlformats.org/officeDocument/2006/relationships/oleObject" Target="../embeddings/oleObject151.bin"/><Relationship Id="rId15" Type="http://schemas.openxmlformats.org/officeDocument/2006/relationships/image" Target="../media/image170.emf"/><Relationship Id="rId10" Type="http://schemas.openxmlformats.org/officeDocument/2006/relationships/image" Target="../media/image168.emf"/><Relationship Id="rId4" Type="http://schemas.openxmlformats.org/officeDocument/2006/relationships/image" Target="../media/image165.emf"/><Relationship Id="rId9" Type="http://schemas.openxmlformats.org/officeDocument/2006/relationships/oleObject" Target="../embeddings/oleObject153.bin"/><Relationship Id="rId14" Type="http://schemas.openxmlformats.org/officeDocument/2006/relationships/oleObject" Target="../embeddings/oleObject155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7.gi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11" Type="http://schemas.openxmlformats.org/officeDocument/2006/relationships/image" Target="../media/image6.gi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5.emf"/><Relationship Id="rId4" Type="http://schemas.openxmlformats.org/officeDocument/2006/relationships/image" Target="../media/image2.emf"/><Relationship Id="rId9" Type="http://schemas.openxmlformats.org/officeDocument/2006/relationships/oleObject" Target="../embeddings/oleObject4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9.bin"/><Relationship Id="rId13" Type="http://schemas.openxmlformats.org/officeDocument/2006/relationships/image" Target="../media/image178.emf"/><Relationship Id="rId18" Type="http://schemas.openxmlformats.org/officeDocument/2006/relationships/oleObject" Target="../embeddings/oleObject164.bin"/><Relationship Id="rId3" Type="http://schemas.openxmlformats.org/officeDocument/2006/relationships/notesSlide" Target="../notesSlides/notesSlide4.xml"/><Relationship Id="rId21" Type="http://schemas.openxmlformats.org/officeDocument/2006/relationships/image" Target="../media/image182.emf"/><Relationship Id="rId7" Type="http://schemas.openxmlformats.org/officeDocument/2006/relationships/image" Target="../media/image175.emf"/><Relationship Id="rId12" Type="http://schemas.openxmlformats.org/officeDocument/2006/relationships/oleObject" Target="../embeddings/oleObject161.bin"/><Relationship Id="rId17" Type="http://schemas.openxmlformats.org/officeDocument/2006/relationships/image" Target="../media/image180.emf"/><Relationship Id="rId25" Type="http://schemas.openxmlformats.org/officeDocument/2006/relationships/image" Target="../media/image184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63.bin"/><Relationship Id="rId20" Type="http://schemas.openxmlformats.org/officeDocument/2006/relationships/oleObject" Target="../embeddings/oleObject165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58.bin"/><Relationship Id="rId11" Type="http://schemas.openxmlformats.org/officeDocument/2006/relationships/image" Target="../media/image177.emf"/><Relationship Id="rId24" Type="http://schemas.openxmlformats.org/officeDocument/2006/relationships/oleObject" Target="../embeddings/oleObject167.bin"/><Relationship Id="rId5" Type="http://schemas.openxmlformats.org/officeDocument/2006/relationships/image" Target="../media/image174.emf"/><Relationship Id="rId15" Type="http://schemas.openxmlformats.org/officeDocument/2006/relationships/image" Target="../media/image179.emf"/><Relationship Id="rId23" Type="http://schemas.openxmlformats.org/officeDocument/2006/relationships/image" Target="../media/image183.emf"/><Relationship Id="rId10" Type="http://schemas.openxmlformats.org/officeDocument/2006/relationships/oleObject" Target="../embeddings/oleObject160.bin"/><Relationship Id="rId19" Type="http://schemas.openxmlformats.org/officeDocument/2006/relationships/image" Target="../media/image181.emf"/><Relationship Id="rId4" Type="http://schemas.openxmlformats.org/officeDocument/2006/relationships/oleObject" Target="../embeddings/oleObject157.bin"/><Relationship Id="rId9" Type="http://schemas.openxmlformats.org/officeDocument/2006/relationships/image" Target="../media/image176.emf"/><Relationship Id="rId14" Type="http://schemas.openxmlformats.org/officeDocument/2006/relationships/oleObject" Target="../embeddings/oleObject162.bin"/><Relationship Id="rId22" Type="http://schemas.openxmlformats.org/officeDocument/2006/relationships/oleObject" Target="../embeddings/oleObject166.bin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9.emf"/><Relationship Id="rId18" Type="http://schemas.openxmlformats.org/officeDocument/2006/relationships/oleObject" Target="../embeddings/oleObject175.bin"/><Relationship Id="rId26" Type="http://schemas.openxmlformats.org/officeDocument/2006/relationships/oleObject" Target="../embeddings/oleObject179.bin"/><Relationship Id="rId39" Type="http://schemas.openxmlformats.org/officeDocument/2006/relationships/image" Target="../media/image202.emf"/><Relationship Id="rId21" Type="http://schemas.openxmlformats.org/officeDocument/2006/relationships/image" Target="../media/image193.emf"/><Relationship Id="rId34" Type="http://schemas.openxmlformats.org/officeDocument/2006/relationships/oleObject" Target="../embeddings/oleObject183.bin"/><Relationship Id="rId42" Type="http://schemas.openxmlformats.org/officeDocument/2006/relationships/oleObject" Target="../embeddings/oleObject187.bin"/><Relationship Id="rId47" Type="http://schemas.openxmlformats.org/officeDocument/2006/relationships/image" Target="../media/image206.emf"/><Relationship Id="rId50" Type="http://schemas.openxmlformats.org/officeDocument/2006/relationships/oleObject" Target="../embeddings/oleObject191.bin"/><Relationship Id="rId55" Type="http://schemas.openxmlformats.org/officeDocument/2006/relationships/image" Target="../media/image210.emf"/><Relationship Id="rId7" Type="http://schemas.openxmlformats.org/officeDocument/2006/relationships/image" Target="../media/image186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74.bin"/><Relationship Id="rId29" Type="http://schemas.openxmlformats.org/officeDocument/2006/relationships/image" Target="../media/image197.emf"/><Relationship Id="rId11" Type="http://schemas.openxmlformats.org/officeDocument/2006/relationships/image" Target="../media/image188.emf"/><Relationship Id="rId24" Type="http://schemas.openxmlformats.org/officeDocument/2006/relationships/oleObject" Target="../embeddings/oleObject178.bin"/><Relationship Id="rId32" Type="http://schemas.openxmlformats.org/officeDocument/2006/relationships/oleObject" Target="../embeddings/oleObject182.bin"/><Relationship Id="rId37" Type="http://schemas.openxmlformats.org/officeDocument/2006/relationships/image" Target="../media/image201.emf"/><Relationship Id="rId40" Type="http://schemas.openxmlformats.org/officeDocument/2006/relationships/oleObject" Target="../embeddings/oleObject186.bin"/><Relationship Id="rId45" Type="http://schemas.openxmlformats.org/officeDocument/2006/relationships/image" Target="../media/image205.emf"/><Relationship Id="rId53" Type="http://schemas.openxmlformats.org/officeDocument/2006/relationships/image" Target="../media/image209.emf"/><Relationship Id="rId58" Type="http://schemas.openxmlformats.org/officeDocument/2006/relationships/oleObject" Target="../embeddings/oleObject195.bin"/><Relationship Id="rId5" Type="http://schemas.openxmlformats.org/officeDocument/2006/relationships/image" Target="../media/image185.emf"/><Relationship Id="rId61" Type="http://schemas.openxmlformats.org/officeDocument/2006/relationships/image" Target="../media/image213.emf"/><Relationship Id="rId19" Type="http://schemas.openxmlformats.org/officeDocument/2006/relationships/image" Target="../media/image192.emf"/><Relationship Id="rId14" Type="http://schemas.openxmlformats.org/officeDocument/2006/relationships/oleObject" Target="../embeddings/oleObject173.bin"/><Relationship Id="rId22" Type="http://schemas.openxmlformats.org/officeDocument/2006/relationships/oleObject" Target="../embeddings/oleObject177.bin"/><Relationship Id="rId27" Type="http://schemas.openxmlformats.org/officeDocument/2006/relationships/image" Target="../media/image196.emf"/><Relationship Id="rId30" Type="http://schemas.openxmlformats.org/officeDocument/2006/relationships/oleObject" Target="../embeddings/oleObject181.bin"/><Relationship Id="rId35" Type="http://schemas.openxmlformats.org/officeDocument/2006/relationships/image" Target="../media/image200.emf"/><Relationship Id="rId43" Type="http://schemas.openxmlformats.org/officeDocument/2006/relationships/image" Target="../media/image204.emf"/><Relationship Id="rId48" Type="http://schemas.openxmlformats.org/officeDocument/2006/relationships/oleObject" Target="../embeddings/oleObject190.bin"/><Relationship Id="rId56" Type="http://schemas.openxmlformats.org/officeDocument/2006/relationships/oleObject" Target="../embeddings/oleObject194.bin"/><Relationship Id="rId8" Type="http://schemas.openxmlformats.org/officeDocument/2006/relationships/oleObject" Target="../embeddings/oleObject170.bin"/><Relationship Id="rId51" Type="http://schemas.openxmlformats.org/officeDocument/2006/relationships/image" Target="../media/image208.emf"/><Relationship Id="rId3" Type="http://schemas.openxmlformats.org/officeDocument/2006/relationships/notesSlide" Target="../notesSlides/notesSlide5.xml"/><Relationship Id="rId12" Type="http://schemas.openxmlformats.org/officeDocument/2006/relationships/oleObject" Target="../embeddings/oleObject172.bin"/><Relationship Id="rId17" Type="http://schemas.openxmlformats.org/officeDocument/2006/relationships/image" Target="../media/image191.emf"/><Relationship Id="rId25" Type="http://schemas.openxmlformats.org/officeDocument/2006/relationships/image" Target="../media/image195.emf"/><Relationship Id="rId33" Type="http://schemas.openxmlformats.org/officeDocument/2006/relationships/image" Target="../media/image199.emf"/><Relationship Id="rId38" Type="http://schemas.openxmlformats.org/officeDocument/2006/relationships/oleObject" Target="../embeddings/oleObject185.bin"/><Relationship Id="rId46" Type="http://schemas.openxmlformats.org/officeDocument/2006/relationships/oleObject" Target="../embeddings/oleObject189.bin"/><Relationship Id="rId59" Type="http://schemas.openxmlformats.org/officeDocument/2006/relationships/image" Target="../media/image212.emf"/><Relationship Id="rId20" Type="http://schemas.openxmlformats.org/officeDocument/2006/relationships/oleObject" Target="../embeddings/oleObject176.bin"/><Relationship Id="rId41" Type="http://schemas.openxmlformats.org/officeDocument/2006/relationships/image" Target="../media/image203.emf"/><Relationship Id="rId54" Type="http://schemas.openxmlformats.org/officeDocument/2006/relationships/oleObject" Target="../embeddings/oleObject193.bin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69.bin"/><Relationship Id="rId15" Type="http://schemas.openxmlformats.org/officeDocument/2006/relationships/image" Target="../media/image190.emf"/><Relationship Id="rId23" Type="http://schemas.openxmlformats.org/officeDocument/2006/relationships/image" Target="../media/image194.emf"/><Relationship Id="rId28" Type="http://schemas.openxmlformats.org/officeDocument/2006/relationships/oleObject" Target="../embeddings/oleObject180.bin"/><Relationship Id="rId36" Type="http://schemas.openxmlformats.org/officeDocument/2006/relationships/oleObject" Target="../embeddings/oleObject184.bin"/><Relationship Id="rId49" Type="http://schemas.openxmlformats.org/officeDocument/2006/relationships/image" Target="../media/image207.emf"/><Relationship Id="rId57" Type="http://schemas.openxmlformats.org/officeDocument/2006/relationships/image" Target="../media/image211.emf"/><Relationship Id="rId10" Type="http://schemas.openxmlformats.org/officeDocument/2006/relationships/oleObject" Target="../embeddings/oleObject171.bin"/><Relationship Id="rId31" Type="http://schemas.openxmlformats.org/officeDocument/2006/relationships/image" Target="../media/image198.emf"/><Relationship Id="rId44" Type="http://schemas.openxmlformats.org/officeDocument/2006/relationships/oleObject" Target="../embeddings/oleObject188.bin"/><Relationship Id="rId52" Type="http://schemas.openxmlformats.org/officeDocument/2006/relationships/oleObject" Target="../embeddings/oleObject192.bin"/><Relationship Id="rId60" Type="http://schemas.openxmlformats.org/officeDocument/2006/relationships/oleObject" Target="../embeddings/oleObject196.bin"/><Relationship Id="rId4" Type="http://schemas.openxmlformats.org/officeDocument/2006/relationships/oleObject" Target="../embeddings/oleObject168.bin"/><Relationship Id="rId9" Type="http://schemas.openxmlformats.org/officeDocument/2006/relationships/image" Target="../media/image18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6.emf"/><Relationship Id="rId13" Type="http://schemas.openxmlformats.org/officeDocument/2006/relationships/oleObject" Target="../embeddings/oleObject202.bin"/><Relationship Id="rId18" Type="http://schemas.openxmlformats.org/officeDocument/2006/relationships/image" Target="../media/image221.emf"/><Relationship Id="rId3" Type="http://schemas.openxmlformats.org/officeDocument/2006/relationships/oleObject" Target="../embeddings/oleObject197.bin"/><Relationship Id="rId21" Type="http://schemas.openxmlformats.org/officeDocument/2006/relationships/hyperlink" Target="&#21333;&#36724;&#26230;&#20307;&#20316;&#22270;&#27861;1.swf" TargetMode="External"/><Relationship Id="rId7" Type="http://schemas.openxmlformats.org/officeDocument/2006/relationships/oleObject" Target="../embeddings/oleObject199.bin"/><Relationship Id="rId12" Type="http://schemas.openxmlformats.org/officeDocument/2006/relationships/image" Target="../media/image218.emf"/><Relationship Id="rId17" Type="http://schemas.openxmlformats.org/officeDocument/2006/relationships/oleObject" Target="../embeddings/oleObject204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20.emf"/><Relationship Id="rId20" Type="http://schemas.openxmlformats.org/officeDocument/2006/relationships/hyperlink" Target="&#21333;&#36724;&#26230;&#20307;&#20316;&#22270;&#27861;2.swf" TargetMode="Externa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15.emf"/><Relationship Id="rId11" Type="http://schemas.openxmlformats.org/officeDocument/2006/relationships/oleObject" Target="../embeddings/oleObject201.bin"/><Relationship Id="rId5" Type="http://schemas.openxmlformats.org/officeDocument/2006/relationships/oleObject" Target="../embeddings/oleObject198.bin"/><Relationship Id="rId15" Type="http://schemas.openxmlformats.org/officeDocument/2006/relationships/oleObject" Target="../embeddings/oleObject203.bin"/><Relationship Id="rId10" Type="http://schemas.openxmlformats.org/officeDocument/2006/relationships/image" Target="../media/image217.emf"/><Relationship Id="rId19" Type="http://schemas.openxmlformats.org/officeDocument/2006/relationships/hyperlink" Target="file:///C:\Documents%20and%20Settings\Administrator\&#26700;&#38754;\&#21160;&#30011;\&#24377;&#31783;&#25391;&#23376;1(&#21147;&#30340;&#21464;&#21270;&#65289;.swf" TargetMode="External"/><Relationship Id="rId4" Type="http://schemas.openxmlformats.org/officeDocument/2006/relationships/image" Target="../media/image214.emf"/><Relationship Id="rId9" Type="http://schemas.openxmlformats.org/officeDocument/2006/relationships/oleObject" Target="../embeddings/oleObject200.bin"/><Relationship Id="rId14" Type="http://schemas.openxmlformats.org/officeDocument/2006/relationships/image" Target="../media/image21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3.emf"/><Relationship Id="rId13" Type="http://schemas.openxmlformats.org/officeDocument/2006/relationships/oleObject" Target="../embeddings/oleObject209.bin"/><Relationship Id="rId3" Type="http://schemas.openxmlformats.org/officeDocument/2006/relationships/hyperlink" Target="file:///C:\Documents%20and%20Settings\Administrator\&#26700;&#38754;\&#21160;&#30011;\&#24377;&#31783;&#25391;&#23376;1(&#21147;&#30340;&#21464;&#21270;&#65289;.swf" TargetMode="External"/><Relationship Id="rId7" Type="http://schemas.openxmlformats.org/officeDocument/2006/relationships/oleObject" Target="../embeddings/oleObject206.bin"/><Relationship Id="rId12" Type="http://schemas.openxmlformats.org/officeDocument/2006/relationships/image" Target="../media/image225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27.emf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22.emf"/><Relationship Id="rId11" Type="http://schemas.openxmlformats.org/officeDocument/2006/relationships/oleObject" Target="../embeddings/oleObject208.bin"/><Relationship Id="rId5" Type="http://schemas.openxmlformats.org/officeDocument/2006/relationships/oleObject" Target="../embeddings/oleObject205.bin"/><Relationship Id="rId15" Type="http://schemas.openxmlformats.org/officeDocument/2006/relationships/oleObject" Target="../embeddings/oleObject210.bin"/><Relationship Id="rId10" Type="http://schemas.openxmlformats.org/officeDocument/2006/relationships/image" Target="../media/image224.emf"/><Relationship Id="rId4" Type="http://schemas.openxmlformats.org/officeDocument/2006/relationships/hyperlink" Target="&#21333;&#36724;&#26230;&#20307;&#20316;&#22270;&#27861;3.swf" TargetMode="External"/><Relationship Id="rId9" Type="http://schemas.openxmlformats.org/officeDocument/2006/relationships/oleObject" Target="../embeddings/oleObject207.bin"/><Relationship Id="rId14" Type="http://schemas.openxmlformats.org/officeDocument/2006/relationships/image" Target="../media/image226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2.bin"/><Relationship Id="rId13" Type="http://schemas.openxmlformats.org/officeDocument/2006/relationships/image" Target="../media/image231.emf"/><Relationship Id="rId18" Type="http://schemas.openxmlformats.org/officeDocument/2006/relationships/oleObject" Target="../embeddings/oleObject217.bin"/><Relationship Id="rId26" Type="http://schemas.openxmlformats.org/officeDocument/2006/relationships/oleObject" Target="../embeddings/oleObject221.bin"/><Relationship Id="rId3" Type="http://schemas.openxmlformats.org/officeDocument/2006/relationships/notesSlide" Target="../notesSlides/notesSlide6.xml"/><Relationship Id="rId21" Type="http://schemas.openxmlformats.org/officeDocument/2006/relationships/image" Target="../media/image235.emf"/><Relationship Id="rId7" Type="http://schemas.openxmlformats.org/officeDocument/2006/relationships/image" Target="../media/image228.emf"/><Relationship Id="rId12" Type="http://schemas.openxmlformats.org/officeDocument/2006/relationships/oleObject" Target="../embeddings/oleObject214.bin"/><Relationship Id="rId17" Type="http://schemas.openxmlformats.org/officeDocument/2006/relationships/image" Target="../media/image233.emf"/><Relationship Id="rId25" Type="http://schemas.openxmlformats.org/officeDocument/2006/relationships/image" Target="../media/image237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16.bin"/><Relationship Id="rId20" Type="http://schemas.openxmlformats.org/officeDocument/2006/relationships/oleObject" Target="../embeddings/oleObject218.bin"/><Relationship Id="rId29" Type="http://schemas.openxmlformats.org/officeDocument/2006/relationships/image" Target="../media/image239.emf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211.bin"/><Relationship Id="rId11" Type="http://schemas.openxmlformats.org/officeDocument/2006/relationships/image" Target="../media/image230.emf"/><Relationship Id="rId24" Type="http://schemas.openxmlformats.org/officeDocument/2006/relationships/oleObject" Target="../embeddings/oleObject220.bin"/><Relationship Id="rId5" Type="http://schemas.openxmlformats.org/officeDocument/2006/relationships/image" Target="../media/image242.jpeg"/><Relationship Id="rId15" Type="http://schemas.openxmlformats.org/officeDocument/2006/relationships/image" Target="../media/image232.emf"/><Relationship Id="rId23" Type="http://schemas.openxmlformats.org/officeDocument/2006/relationships/image" Target="../media/image236.emf"/><Relationship Id="rId28" Type="http://schemas.openxmlformats.org/officeDocument/2006/relationships/oleObject" Target="../embeddings/oleObject222.bin"/><Relationship Id="rId10" Type="http://schemas.openxmlformats.org/officeDocument/2006/relationships/oleObject" Target="../embeddings/oleObject213.bin"/><Relationship Id="rId19" Type="http://schemas.openxmlformats.org/officeDocument/2006/relationships/image" Target="../media/image234.emf"/><Relationship Id="rId31" Type="http://schemas.openxmlformats.org/officeDocument/2006/relationships/image" Target="../media/image240.emf"/><Relationship Id="rId4" Type="http://schemas.openxmlformats.org/officeDocument/2006/relationships/image" Target="../media/image241.jpeg"/><Relationship Id="rId9" Type="http://schemas.openxmlformats.org/officeDocument/2006/relationships/image" Target="../media/image229.emf"/><Relationship Id="rId14" Type="http://schemas.openxmlformats.org/officeDocument/2006/relationships/oleObject" Target="../embeddings/oleObject215.bin"/><Relationship Id="rId22" Type="http://schemas.openxmlformats.org/officeDocument/2006/relationships/oleObject" Target="../embeddings/oleObject219.bin"/><Relationship Id="rId27" Type="http://schemas.openxmlformats.org/officeDocument/2006/relationships/image" Target="../media/image238.emf"/><Relationship Id="rId30" Type="http://schemas.openxmlformats.org/officeDocument/2006/relationships/oleObject" Target="../embeddings/oleObject223.bin"/></Relationships>
</file>

<file path=ppt/slides/_rels/slide2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228.bin"/><Relationship Id="rId18" Type="http://schemas.openxmlformats.org/officeDocument/2006/relationships/image" Target="../media/image249.emf"/><Relationship Id="rId26" Type="http://schemas.openxmlformats.org/officeDocument/2006/relationships/image" Target="../media/image253.emf"/><Relationship Id="rId21" Type="http://schemas.openxmlformats.org/officeDocument/2006/relationships/oleObject" Target="../embeddings/oleObject232.bin"/><Relationship Id="rId34" Type="http://schemas.openxmlformats.org/officeDocument/2006/relationships/image" Target="../media/image257.emf"/><Relationship Id="rId7" Type="http://schemas.openxmlformats.org/officeDocument/2006/relationships/image" Target="../media/image244.emf"/><Relationship Id="rId12" Type="http://schemas.openxmlformats.org/officeDocument/2006/relationships/image" Target="../media/image246.emf"/><Relationship Id="rId17" Type="http://schemas.openxmlformats.org/officeDocument/2006/relationships/oleObject" Target="../embeddings/oleObject230.bin"/><Relationship Id="rId25" Type="http://schemas.openxmlformats.org/officeDocument/2006/relationships/oleObject" Target="../embeddings/oleObject234.bin"/><Relationship Id="rId33" Type="http://schemas.openxmlformats.org/officeDocument/2006/relationships/oleObject" Target="../embeddings/oleObject238.bin"/><Relationship Id="rId38" Type="http://schemas.openxmlformats.org/officeDocument/2006/relationships/image" Target="../media/image259.e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48.emf"/><Relationship Id="rId20" Type="http://schemas.openxmlformats.org/officeDocument/2006/relationships/image" Target="../media/image250.emf"/><Relationship Id="rId29" Type="http://schemas.openxmlformats.org/officeDocument/2006/relationships/oleObject" Target="../embeddings/oleObject236.bin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225.bin"/><Relationship Id="rId11" Type="http://schemas.openxmlformats.org/officeDocument/2006/relationships/oleObject" Target="../embeddings/oleObject227.bin"/><Relationship Id="rId24" Type="http://schemas.openxmlformats.org/officeDocument/2006/relationships/image" Target="../media/image252.emf"/><Relationship Id="rId32" Type="http://schemas.openxmlformats.org/officeDocument/2006/relationships/image" Target="../media/image256.emf"/><Relationship Id="rId37" Type="http://schemas.openxmlformats.org/officeDocument/2006/relationships/oleObject" Target="../embeddings/oleObject240.bin"/><Relationship Id="rId5" Type="http://schemas.openxmlformats.org/officeDocument/2006/relationships/image" Target="../media/image243.emf"/><Relationship Id="rId15" Type="http://schemas.openxmlformats.org/officeDocument/2006/relationships/oleObject" Target="../embeddings/oleObject229.bin"/><Relationship Id="rId23" Type="http://schemas.openxmlformats.org/officeDocument/2006/relationships/oleObject" Target="../embeddings/oleObject233.bin"/><Relationship Id="rId28" Type="http://schemas.openxmlformats.org/officeDocument/2006/relationships/image" Target="../media/image254.emf"/><Relationship Id="rId36" Type="http://schemas.openxmlformats.org/officeDocument/2006/relationships/image" Target="../media/image258.emf"/><Relationship Id="rId10" Type="http://schemas.openxmlformats.org/officeDocument/2006/relationships/image" Target="../media/image260.jpeg"/><Relationship Id="rId19" Type="http://schemas.openxmlformats.org/officeDocument/2006/relationships/oleObject" Target="../embeddings/oleObject231.bin"/><Relationship Id="rId31" Type="http://schemas.openxmlformats.org/officeDocument/2006/relationships/oleObject" Target="../embeddings/oleObject237.bin"/><Relationship Id="rId4" Type="http://schemas.openxmlformats.org/officeDocument/2006/relationships/oleObject" Target="../embeddings/oleObject224.bin"/><Relationship Id="rId9" Type="http://schemas.openxmlformats.org/officeDocument/2006/relationships/image" Target="../media/image245.emf"/><Relationship Id="rId14" Type="http://schemas.openxmlformats.org/officeDocument/2006/relationships/image" Target="../media/image247.emf"/><Relationship Id="rId22" Type="http://schemas.openxmlformats.org/officeDocument/2006/relationships/image" Target="../media/image251.emf"/><Relationship Id="rId27" Type="http://schemas.openxmlformats.org/officeDocument/2006/relationships/oleObject" Target="../embeddings/oleObject235.bin"/><Relationship Id="rId30" Type="http://schemas.openxmlformats.org/officeDocument/2006/relationships/image" Target="../media/image255.emf"/><Relationship Id="rId35" Type="http://schemas.openxmlformats.org/officeDocument/2006/relationships/oleObject" Target="../embeddings/oleObject239.bin"/><Relationship Id="rId8" Type="http://schemas.openxmlformats.org/officeDocument/2006/relationships/oleObject" Target="../embeddings/oleObject226.bin"/><Relationship Id="rId3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42.bin"/><Relationship Id="rId13" Type="http://schemas.openxmlformats.org/officeDocument/2006/relationships/image" Target="../media/image264.emf"/><Relationship Id="rId18" Type="http://schemas.openxmlformats.org/officeDocument/2006/relationships/oleObject" Target="../embeddings/oleObject247.bin"/><Relationship Id="rId3" Type="http://schemas.openxmlformats.org/officeDocument/2006/relationships/notesSlide" Target="../notesSlides/notesSlide8.xml"/><Relationship Id="rId21" Type="http://schemas.openxmlformats.org/officeDocument/2006/relationships/image" Target="../media/image268.emf"/><Relationship Id="rId7" Type="http://schemas.openxmlformats.org/officeDocument/2006/relationships/image" Target="../media/image261.emf"/><Relationship Id="rId12" Type="http://schemas.openxmlformats.org/officeDocument/2006/relationships/oleObject" Target="../embeddings/oleObject244.bin"/><Relationship Id="rId17" Type="http://schemas.openxmlformats.org/officeDocument/2006/relationships/image" Target="../media/image266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46.bin"/><Relationship Id="rId20" Type="http://schemas.openxmlformats.org/officeDocument/2006/relationships/oleObject" Target="../embeddings/oleObject248.bin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241.bin"/><Relationship Id="rId11" Type="http://schemas.openxmlformats.org/officeDocument/2006/relationships/image" Target="../media/image263.emf"/><Relationship Id="rId5" Type="http://schemas.openxmlformats.org/officeDocument/2006/relationships/image" Target="../media/image270.jpeg"/><Relationship Id="rId15" Type="http://schemas.openxmlformats.org/officeDocument/2006/relationships/image" Target="../media/image265.emf"/><Relationship Id="rId10" Type="http://schemas.openxmlformats.org/officeDocument/2006/relationships/oleObject" Target="../embeddings/oleObject243.bin"/><Relationship Id="rId19" Type="http://schemas.openxmlformats.org/officeDocument/2006/relationships/image" Target="../media/image267.emf"/><Relationship Id="rId4" Type="http://schemas.openxmlformats.org/officeDocument/2006/relationships/image" Target="../media/image269.jpeg"/><Relationship Id="rId9" Type="http://schemas.openxmlformats.org/officeDocument/2006/relationships/image" Target="../media/image262.emf"/><Relationship Id="rId14" Type="http://schemas.openxmlformats.org/officeDocument/2006/relationships/oleObject" Target="../embeddings/oleObject245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1.bin"/><Relationship Id="rId13" Type="http://schemas.openxmlformats.org/officeDocument/2006/relationships/image" Target="../media/image275.emf"/><Relationship Id="rId18" Type="http://schemas.openxmlformats.org/officeDocument/2006/relationships/oleObject" Target="../embeddings/oleObject256.bin"/><Relationship Id="rId3" Type="http://schemas.openxmlformats.org/officeDocument/2006/relationships/notesSlide" Target="../notesSlides/notesSlide9.xml"/><Relationship Id="rId21" Type="http://schemas.openxmlformats.org/officeDocument/2006/relationships/image" Target="../media/image279.emf"/><Relationship Id="rId7" Type="http://schemas.openxmlformats.org/officeDocument/2006/relationships/image" Target="../media/image272.emf"/><Relationship Id="rId12" Type="http://schemas.openxmlformats.org/officeDocument/2006/relationships/oleObject" Target="../embeddings/oleObject253.bin"/><Relationship Id="rId17" Type="http://schemas.openxmlformats.org/officeDocument/2006/relationships/image" Target="../media/image277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255.bin"/><Relationship Id="rId20" Type="http://schemas.openxmlformats.org/officeDocument/2006/relationships/oleObject" Target="../embeddings/oleObject257.bin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250.bin"/><Relationship Id="rId11" Type="http://schemas.openxmlformats.org/officeDocument/2006/relationships/image" Target="../media/image274.emf"/><Relationship Id="rId5" Type="http://schemas.openxmlformats.org/officeDocument/2006/relationships/image" Target="../media/image271.emf"/><Relationship Id="rId15" Type="http://schemas.openxmlformats.org/officeDocument/2006/relationships/image" Target="../media/image276.emf"/><Relationship Id="rId10" Type="http://schemas.openxmlformats.org/officeDocument/2006/relationships/oleObject" Target="../embeddings/oleObject252.bin"/><Relationship Id="rId19" Type="http://schemas.openxmlformats.org/officeDocument/2006/relationships/image" Target="../media/image278.emf"/><Relationship Id="rId4" Type="http://schemas.openxmlformats.org/officeDocument/2006/relationships/oleObject" Target="../embeddings/oleObject249.bin"/><Relationship Id="rId9" Type="http://schemas.openxmlformats.org/officeDocument/2006/relationships/image" Target="../media/image273.emf"/><Relationship Id="rId14" Type="http://schemas.openxmlformats.org/officeDocument/2006/relationships/oleObject" Target="../embeddings/oleObject254.bin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10.bin"/><Relationship Id="rId18" Type="http://schemas.openxmlformats.org/officeDocument/2006/relationships/image" Target="../media/image15.emf"/><Relationship Id="rId26" Type="http://schemas.openxmlformats.org/officeDocument/2006/relationships/image" Target="../media/image19.e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4.bin"/><Relationship Id="rId34" Type="http://schemas.openxmlformats.org/officeDocument/2006/relationships/image" Target="../media/image23.emf"/><Relationship Id="rId42" Type="http://schemas.openxmlformats.org/officeDocument/2006/relationships/image" Target="../media/image27.emf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4.emf"/><Relationship Id="rId20" Type="http://schemas.openxmlformats.org/officeDocument/2006/relationships/image" Target="../media/image16.emf"/><Relationship Id="rId29" Type="http://schemas.openxmlformats.org/officeDocument/2006/relationships/oleObject" Target="../embeddings/oleObject18.bin"/><Relationship Id="rId41" Type="http://schemas.openxmlformats.org/officeDocument/2006/relationships/oleObject" Target="../embeddings/oleObject24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11" Type="http://schemas.openxmlformats.org/officeDocument/2006/relationships/oleObject" Target="../embeddings/oleObject9.bin"/><Relationship Id="rId24" Type="http://schemas.openxmlformats.org/officeDocument/2006/relationships/image" Target="../media/image18.emf"/><Relationship Id="rId32" Type="http://schemas.openxmlformats.org/officeDocument/2006/relationships/image" Target="../media/image22.emf"/><Relationship Id="rId37" Type="http://schemas.openxmlformats.org/officeDocument/2006/relationships/oleObject" Target="../embeddings/oleObject22.bin"/><Relationship Id="rId40" Type="http://schemas.openxmlformats.org/officeDocument/2006/relationships/image" Target="../media/image26.emf"/><Relationship Id="rId5" Type="http://schemas.openxmlformats.org/officeDocument/2006/relationships/oleObject" Target="../embeddings/oleObject6.bin"/><Relationship Id="rId15" Type="http://schemas.openxmlformats.org/officeDocument/2006/relationships/oleObject" Target="../embeddings/oleObject11.bin"/><Relationship Id="rId23" Type="http://schemas.openxmlformats.org/officeDocument/2006/relationships/oleObject" Target="../embeddings/oleObject15.bin"/><Relationship Id="rId28" Type="http://schemas.openxmlformats.org/officeDocument/2006/relationships/image" Target="../media/image20.emf"/><Relationship Id="rId36" Type="http://schemas.openxmlformats.org/officeDocument/2006/relationships/image" Target="../media/image24.emf"/><Relationship Id="rId10" Type="http://schemas.openxmlformats.org/officeDocument/2006/relationships/image" Target="../media/image11.emf"/><Relationship Id="rId19" Type="http://schemas.openxmlformats.org/officeDocument/2006/relationships/oleObject" Target="../embeddings/oleObject13.bin"/><Relationship Id="rId31" Type="http://schemas.openxmlformats.org/officeDocument/2006/relationships/oleObject" Target="../embeddings/oleObject19.bin"/><Relationship Id="rId44" Type="http://schemas.openxmlformats.org/officeDocument/2006/relationships/image" Target="../media/image28.emf"/><Relationship Id="rId4" Type="http://schemas.openxmlformats.org/officeDocument/2006/relationships/image" Target="../media/image8.emf"/><Relationship Id="rId9" Type="http://schemas.openxmlformats.org/officeDocument/2006/relationships/oleObject" Target="../embeddings/oleObject8.bin"/><Relationship Id="rId14" Type="http://schemas.openxmlformats.org/officeDocument/2006/relationships/image" Target="../media/image13.emf"/><Relationship Id="rId22" Type="http://schemas.openxmlformats.org/officeDocument/2006/relationships/image" Target="../media/image17.emf"/><Relationship Id="rId27" Type="http://schemas.openxmlformats.org/officeDocument/2006/relationships/oleObject" Target="../embeddings/oleObject17.bin"/><Relationship Id="rId30" Type="http://schemas.openxmlformats.org/officeDocument/2006/relationships/image" Target="../media/image21.emf"/><Relationship Id="rId35" Type="http://schemas.openxmlformats.org/officeDocument/2006/relationships/oleObject" Target="../embeddings/oleObject21.bin"/><Relationship Id="rId43" Type="http://schemas.openxmlformats.org/officeDocument/2006/relationships/oleObject" Target="../embeddings/oleObject25.bin"/><Relationship Id="rId8" Type="http://schemas.openxmlformats.org/officeDocument/2006/relationships/image" Target="../media/image10.emf"/><Relationship Id="rId3" Type="http://schemas.openxmlformats.org/officeDocument/2006/relationships/oleObject" Target="../embeddings/oleObject5.bin"/><Relationship Id="rId12" Type="http://schemas.openxmlformats.org/officeDocument/2006/relationships/image" Target="../media/image12.emf"/><Relationship Id="rId17" Type="http://schemas.openxmlformats.org/officeDocument/2006/relationships/oleObject" Target="../embeddings/oleObject12.bin"/><Relationship Id="rId25" Type="http://schemas.openxmlformats.org/officeDocument/2006/relationships/oleObject" Target="../embeddings/oleObject16.bin"/><Relationship Id="rId33" Type="http://schemas.openxmlformats.org/officeDocument/2006/relationships/oleObject" Target="../embeddings/oleObject20.bin"/><Relationship Id="rId38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1.bin"/><Relationship Id="rId18" Type="http://schemas.openxmlformats.org/officeDocument/2006/relationships/image" Target="../media/image36.emf"/><Relationship Id="rId26" Type="http://schemas.openxmlformats.org/officeDocument/2006/relationships/image" Target="../media/image40.emf"/><Relationship Id="rId39" Type="http://schemas.openxmlformats.org/officeDocument/2006/relationships/oleObject" Target="../embeddings/oleObject44.bin"/><Relationship Id="rId21" Type="http://schemas.openxmlformats.org/officeDocument/2006/relationships/oleObject" Target="../embeddings/oleObject35.bin"/><Relationship Id="rId34" Type="http://schemas.openxmlformats.org/officeDocument/2006/relationships/image" Target="../media/image44.emf"/><Relationship Id="rId42" Type="http://schemas.openxmlformats.org/officeDocument/2006/relationships/image" Target="../media/image48.emf"/><Relationship Id="rId47" Type="http://schemas.openxmlformats.org/officeDocument/2006/relationships/oleObject" Target="../embeddings/oleObject48.bin"/><Relationship Id="rId50" Type="http://schemas.openxmlformats.org/officeDocument/2006/relationships/image" Target="../media/image52.emf"/><Relationship Id="rId55" Type="http://schemas.openxmlformats.org/officeDocument/2006/relationships/oleObject" Target="../embeddings/oleObject52.bin"/><Relationship Id="rId7" Type="http://schemas.openxmlformats.org/officeDocument/2006/relationships/oleObject" Target="../embeddings/oleObject28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35.emf"/><Relationship Id="rId29" Type="http://schemas.openxmlformats.org/officeDocument/2006/relationships/oleObject" Target="../embeddings/oleObject39.bin"/><Relationship Id="rId11" Type="http://schemas.openxmlformats.org/officeDocument/2006/relationships/oleObject" Target="../embeddings/oleObject30.bin"/><Relationship Id="rId24" Type="http://schemas.openxmlformats.org/officeDocument/2006/relationships/image" Target="../media/image39.emf"/><Relationship Id="rId32" Type="http://schemas.openxmlformats.org/officeDocument/2006/relationships/image" Target="../media/image43.emf"/><Relationship Id="rId37" Type="http://schemas.openxmlformats.org/officeDocument/2006/relationships/oleObject" Target="../embeddings/oleObject43.bin"/><Relationship Id="rId40" Type="http://schemas.openxmlformats.org/officeDocument/2006/relationships/image" Target="../media/image47.emf"/><Relationship Id="rId45" Type="http://schemas.openxmlformats.org/officeDocument/2006/relationships/oleObject" Target="../embeddings/oleObject47.bin"/><Relationship Id="rId53" Type="http://schemas.openxmlformats.org/officeDocument/2006/relationships/oleObject" Target="../embeddings/oleObject51.bin"/><Relationship Id="rId58" Type="http://schemas.openxmlformats.org/officeDocument/2006/relationships/image" Target="../media/image56.emf"/><Relationship Id="rId5" Type="http://schemas.openxmlformats.org/officeDocument/2006/relationships/oleObject" Target="../embeddings/oleObject27.bin"/><Relationship Id="rId19" Type="http://schemas.openxmlformats.org/officeDocument/2006/relationships/oleObject" Target="../embeddings/oleObject34.bin"/><Relationship Id="rId4" Type="http://schemas.openxmlformats.org/officeDocument/2006/relationships/image" Target="../media/image29.emf"/><Relationship Id="rId9" Type="http://schemas.openxmlformats.org/officeDocument/2006/relationships/oleObject" Target="../embeddings/oleObject29.bin"/><Relationship Id="rId14" Type="http://schemas.openxmlformats.org/officeDocument/2006/relationships/image" Target="../media/image34.emf"/><Relationship Id="rId22" Type="http://schemas.openxmlformats.org/officeDocument/2006/relationships/image" Target="../media/image38.emf"/><Relationship Id="rId27" Type="http://schemas.openxmlformats.org/officeDocument/2006/relationships/oleObject" Target="../embeddings/oleObject38.bin"/><Relationship Id="rId30" Type="http://schemas.openxmlformats.org/officeDocument/2006/relationships/image" Target="../media/image42.emf"/><Relationship Id="rId35" Type="http://schemas.openxmlformats.org/officeDocument/2006/relationships/oleObject" Target="../embeddings/oleObject42.bin"/><Relationship Id="rId43" Type="http://schemas.openxmlformats.org/officeDocument/2006/relationships/oleObject" Target="../embeddings/oleObject46.bin"/><Relationship Id="rId48" Type="http://schemas.openxmlformats.org/officeDocument/2006/relationships/image" Target="../media/image51.emf"/><Relationship Id="rId56" Type="http://schemas.openxmlformats.org/officeDocument/2006/relationships/image" Target="../media/image55.emf"/><Relationship Id="rId8" Type="http://schemas.openxmlformats.org/officeDocument/2006/relationships/image" Target="../media/image31.emf"/><Relationship Id="rId51" Type="http://schemas.openxmlformats.org/officeDocument/2006/relationships/oleObject" Target="../embeddings/oleObject50.bin"/><Relationship Id="rId3" Type="http://schemas.openxmlformats.org/officeDocument/2006/relationships/oleObject" Target="../embeddings/oleObject26.bin"/><Relationship Id="rId12" Type="http://schemas.openxmlformats.org/officeDocument/2006/relationships/image" Target="../media/image33.emf"/><Relationship Id="rId17" Type="http://schemas.openxmlformats.org/officeDocument/2006/relationships/oleObject" Target="../embeddings/oleObject33.bin"/><Relationship Id="rId25" Type="http://schemas.openxmlformats.org/officeDocument/2006/relationships/oleObject" Target="../embeddings/oleObject37.bin"/><Relationship Id="rId33" Type="http://schemas.openxmlformats.org/officeDocument/2006/relationships/oleObject" Target="../embeddings/oleObject41.bin"/><Relationship Id="rId38" Type="http://schemas.openxmlformats.org/officeDocument/2006/relationships/image" Target="../media/image46.emf"/><Relationship Id="rId46" Type="http://schemas.openxmlformats.org/officeDocument/2006/relationships/image" Target="../media/image50.emf"/><Relationship Id="rId59" Type="http://schemas.openxmlformats.org/officeDocument/2006/relationships/oleObject" Target="../embeddings/oleObject54.bin"/><Relationship Id="rId20" Type="http://schemas.openxmlformats.org/officeDocument/2006/relationships/image" Target="../media/image37.emf"/><Relationship Id="rId41" Type="http://schemas.openxmlformats.org/officeDocument/2006/relationships/oleObject" Target="../embeddings/oleObject45.bin"/><Relationship Id="rId54" Type="http://schemas.openxmlformats.org/officeDocument/2006/relationships/image" Target="../media/image54.emf"/><Relationship Id="rId1" Type="http://schemas.openxmlformats.org/officeDocument/2006/relationships/vmlDrawing" Target="../drawings/vmlDrawing3.vml"/><Relationship Id="rId6" Type="http://schemas.openxmlformats.org/officeDocument/2006/relationships/image" Target="../media/image30.emf"/><Relationship Id="rId15" Type="http://schemas.openxmlformats.org/officeDocument/2006/relationships/oleObject" Target="../embeddings/oleObject32.bin"/><Relationship Id="rId23" Type="http://schemas.openxmlformats.org/officeDocument/2006/relationships/oleObject" Target="../embeddings/oleObject36.bin"/><Relationship Id="rId28" Type="http://schemas.openxmlformats.org/officeDocument/2006/relationships/image" Target="../media/image41.emf"/><Relationship Id="rId36" Type="http://schemas.openxmlformats.org/officeDocument/2006/relationships/image" Target="../media/image45.emf"/><Relationship Id="rId49" Type="http://schemas.openxmlformats.org/officeDocument/2006/relationships/oleObject" Target="../embeddings/oleObject49.bin"/><Relationship Id="rId57" Type="http://schemas.openxmlformats.org/officeDocument/2006/relationships/oleObject" Target="../embeddings/oleObject53.bin"/><Relationship Id="rId10" Type="http://schemas.openxmlformats.org/officeDocument/2006/relationships/image" Target="../media/image32.emf"/><Relationship Id="rId31" Type="http://schemas.openxmlformats.org/officeDocument/2006/relationships/oleObject" Target="../embeddings/oleObject40.bin"/><Relationship Id="rId44" Type="http://schemas.openxmlformats.org/officeDocument/2006/relationships/image" Target="../media/image49.emf"/><Relationship Id="rId52" Type="http://schemas.openxmlformats.org/officeDocument/2006/relationships/image" Target="../media/image53.emf"/><Relationship Id="rId60" Type="http://schemas.openxmlformats.org/officeDocument/2006/relationships/image" Target="../media/image57.emf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59.bin"/><Relationship Id="rId18" Type="http://schemas.openxmlformats.org/officeDocument/2006/relationships/image" Target="../media/image64.emf"/><Relationship Id="rId26" Type="http://schemas.openxmlformats.org/officeDocument/2006/relationships/image" Target="../media/image68.emf"/><Relationship Id="rId39" Type="http://schemas.openxmlformats.org/officeDocument/2006/relationships/oleObject" Target="../embeddings/oleObject72.bin"/><Relationship Id="rId21" Type="http://schemas.openxmlformats.org/officeDocument/2006/relationships/oleObject" Target="../embeddings/oleObject63.bin"/><Relationship Id="rId34" Type="http://schemas.openxmlformats.org/officeDocument/2006/relationships/image" Target="../media/image72.emf"/><Relationship Id="rId42" Type="http://schemas.openxmlformats.org/officeDocument/2006/relationships/image" Target="../media/image76.emf"/><Relationship Id="rId47" Type="http://schemas.openxmlformats.org/officeDocument/2006/relationships/oleObject" Target="../embeddings/oleObject76.bin"/><Relationship Id="rId50" Type="http://schemas.openxmlformats.org/officeDocument/2006/relationships/image" Target="../media/image80.emf"/><Relationship Id="rId7" Type="http://schemas.openxmlformats.org/officeDocument/2006/relationships/oleObject" Target="../embeddings/oleObject56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63.emf"/><Relationship Id="rId29" Type="http://schemas.openxmlformats.org/officeDocument/2006/relationships/oleObject" Target="../embeddings/oleObject67.bin"/><Relationship Id="rId11" Type="http://schemas.openxmlformats.org/officeDocument/2006/relationships/oleObject" Target="../embeddings/oleObject58.bin"/><Relationship Id="rId24" Type="http://schemas.openxmlformats.org/officeDocument/2006/relationships/image" Target="../media/image67.emf"/><Relationship Id="rId32" Type="http://schemas.openxmlformats.org/officeDocument/2006/relationships/image" Target="../media/image71.emf"/><Relationship Id="rId37" Type="http://schemas.openxmlformats.org/officeDocument/2006/relationships/oleObject" Target="../embeddings/oleObject71.bin"/><Relationship Id="rId40" Type="http://schemas.openxmlformats.org/officeDocument/2006/relationships/image" Target="../media/image75.emf"/><Relationship Id="rId45" Type="http://schemas.openxmlformats.org/officeDocument/2006/relationships/oleObject" Target="../embeddings/oleObject75.bin"/><Relationship Id="rId53" Type="http://schemas.openxmlformats.org/officeDocument/2006/relationships/oleObject" Target="../embeddings/oleObject79.bin"/><Relationship Id="rId5" Type="http://schemas.openxmlformats.org/officeDocument/2006/relationships/image" Target="../media/image83.png"/><Relationship Id="rId10" Type="http://schemas.openxmlformats.org/officeDocument/2006/relationships/image" Target="../media/image60.emf"/><Relationship Id="rId19" Type="http://schemas.openxmlformats.org/officeDocument/2006/relationships/oleObject" Target="../embeddings/oleObject62.bin"/><Relationship Id="rId31" Type="http://schemas.openxmlformats.org/officeDocument/2006/relationships/oleObject" Target="../embeddings/oleObject68.bin"/><Relationship Id="rId44" Type="http://schemas.openxmlformats.org/officeDocument/2006/relationships/image" Target="../media/image77.emf"/><Relationship Id="rId52" Type="http://schemas.openxmlformats.org/officeDocument/2006/relationships/image" Target="../media/image81.emf"/><Relationship Id="rId4" Type="http://schemas.openxmlformats.org/officeDocument/2006/relationships/image" Target="../media/image58.emf"/><Relationship Id="rId9" Type="http://schemas.openxmlformats.org/officeDocument/2006/relationships/oleObject" Target="../embeddings/oleObject57.bin"/><Relationship Id="rId14" Type="http://schemas.openxmlformats.org/officeDocument/2006/relationships/image" Target="../media/image62.emf"/><Relationship Id="rId22" Type="http://schemas.openxmlformats.org/officeDocument/2006/relationships/image" Target="../media/image66.emf"/><Relationship Id="rId27" Type="http://schemas.openxmlformats.org/officeDocument/2006/relationships/oleObject" Target="../embeddings/oleObject66.bin"/><Relationship Id="rId30" Type="http://schemas.openxmlformats.org/officeDocument/2006/relationships/image" Target="../media/image70.emf"/><Relationship Id="rId35" Type="http://schemas.openxmlformats.org/officeDocument/2006/relationships/oleObject" Target="../embeddings/oleObject70.bin"/><Relationship Id="rId43" Type="http://schemas.openxmlformats.org/officeDocument/2006/relationships/oleObject" Target="../embeddings/oleObject74.bin"/><Relationship Id="rId48" Type="http://schemas.openxmlformats.org/officeDocument/2006/relationships/image" Target="../media/image79.emf"/><Relationship Id="rId8" Type="http://schemas.openxmlformats.org/officeDocument/2006/relationships/image" Target="../media/image59.emf"/><Relationship Id="rId51" Type="http://schemas.openxmlformats.org/officeDocument/2006/relationships/oleObject" Target="../embeddings/oleObject78.bin"/><Relationship Id="rId3" Type="http://schemas.openxmlformats.org/officeDocument/2006/relationships/oleObject" Target="../embeddings/oleObject55.bin"/><Relationship Id="rId12" Type="http://schemas.openxmlformats.org/officeDocument/2006/relationships/image" Target="../media/image61.emf"/><Relationship Id="rId17" Type="http://schemas.openxmlformats.org/officeDocument/2006/relationships/oleObject" Target="../embeddings/oleObject61.bin"/><Relationship Id="rId25" Type="http://schemas.openxmlformats.org/officeDocument/2006/relationships/oleObject" Target="../embeddings/oleObject65.bin"/><Relationship Id="rId33" Type="http://schemas.openxmlformats.org/officeDocument/2006/relationships/oleObject" Target="../embeddings/oleObject69.bin"/><Relationship Id="rId38" Type="http://schemas.openxmlformats.org/officeDocument/2006/relationships/image" Target="../media/image74.emf"/><Relationship Id="rId46" Type="http://schemas.openxmlformats.org/officeDocument/2006/relationships/image" Target="../media/image78.emf"/><Relationship Id="rId20" Type="http://schemas.openxmlformats.org/officeDocument/2006/relationships/image" Target="../media/image65.emf"/><Relationship Id="rId41" Type="http://schemas.openxmlformats.org/officeDocument/2006/relationships/oleObject" Target="../embeddings/oleObject73.bin"/><Relationship Id="rId54" Type="http://schemas.openxmlformats.org/officeDocument/2006/relationships/image" Target="../media/image82.e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84.png"/><Relationship Id="rId15" Type="http://schemas.openxmlformats.org/officeDocument/2006/relationships/oleObject" Target="../embeddings/oleObject60.bin"/><Relationship Id="rId23" Type="http://schemas.openxmlformats.org/officeDocument/2006/relationships/oleObject" Target="../embeddings/oleObject64.bin"/><Relationship Id="rId28" Type="http://schemas.openxmlformats.org/officeDocument/2006/relationships/image" Target="../media/image69.emf"/><Relationship Id="rId36" Type="http://schemas.openxmlformats.org/officeDocument/2006/relationships/image" Target="../media/image73.emf"/><Relationship Id="rId49" Type="http://schemas.openxmlformats.org/officeDocument/2006/relationships/oleObject" Target="../embeddings/oleObject77.bin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image" Target="../media/image96.emf"/><Relationship Id="rId21" Type="http://schemas.openxmlformats.org/officeDocument/2006/relationships/oleObject" Target="../embeddings/oleObject89.bin"/><Relationship Id="rId42" Type="http://schemas.openxmlformats.org/officeDocument/2006/relationships/image" Target="../media/image104.emf"/><Relationship Id="rId47" Type="http://schemas.openxmlformats.org/officeDocument/2006/relationships/oleObject" Target="../embeddings/oleObject102.bin"/><Relationship Id="rId63" Type="http://schemas.openxmlformats.org/officeDocument/2006/relationships/oleObject" Target="../embeddings/oleObject110.bin"/><Relationship Id="rId68" Type="http://schemas.openxmlformats.org/officeDocument/2006/relationships/image" Target="../media/image117.emf"/><Relationship Id="rId84" Type="http://schemas.openxmlformats.org/officeDocument/2006/relationships/image" Target="../media/image125.emf"/><Relationship Id="rId89" Type="http://schemas.openxmlformats.org/officeDocument/2006/relationships/oleObject" Target="../embeddings/oleObject123.bin"/><Relationship Id="rId16" Type="http://schemas.openxmlformats.org/officeDocument/2006/relationships/image" Target="../media/image91.emf"/><Relationship Id="rId11" Type="http://schemas.openxmlformats.org/officeDocument/2006/relationships/oleObject" Target="../embeddings/oleObject84.bin"/><Relationship Id="rId32" Type="http://schemas.openxmlformats.org/officeDocument/2006/relationships/image" Target="../media/image99.emf"/><Relationship Id="rId37" Type="http://schemas.openxmlformats.org/officeDocument/2006/relationships/oleObject" Target="../embeddings/oleObject97.bin"/><Relationship Id="rId53" Type="http://schemas.openxmlformats.org/officeDocument/2006/relationships/oleObject" Target="../embeddings/oleObject105.bin"/><Relationship Id="rId58" Type="http://schemas.openxmlformats.org/officeDocument/2006/relationships/image" Target="../media/image112.emf"/><Relationship Id="rId74" Type="http://schemas.openxmlformats.org/officeDocument/2006/relationships/image" Target="../media/image120.emf"/><Relationship Id="rId79" Type="http://schemas.openxmlformats.org/officeDocument/2006/relationships/oleObject" Target="../embeddings/oleObject118.bin"/><Relationship Id="rId102" Type="http://schemas.openxmlformats.org/officeDocument/2006/relationships/image" Target="../media/image134.emf"/><Relationship Id="rId5" Type="http://schemas.openxmlformats.org/officeDocument/2006/relationships/oleObject" Target="../embeddings/oleObject81.bin"/><Relationship Id="rId90" Type="http://schemas.openxmlformats.org/officeDocument/2006/relationships/image" Target="../media/image128.emf"/><Relationship Id="rId95" Type="http://schemas.openxmlformats.org/officeDocument/2006/relationships/oleObject" Target="../embeddings/oleObject126.bin"/><Relationship Id="rId22" Type="http://schemas.openxmlformats.org/officeDocument/2006/relationships/image" Target="../media/image94.emf"/><Relationship Id="rId27" Type="http://schemas.openxmlformats.org/officeDocument/2006/relationships/oleObject" Target="../embeddings/oleObject92.bin"/><Relationship Id="rId43" Type="http://schemas.openxmlformats.org/officeDocument/2006/relationships/oleObject" Target="../embeddings/oleObject100.bin"/><Relationship Id="rId48" Type="http://schemas.openxmlformats.org/officeDocument/2006/relationships/image" Target="../media/image107.emf"/><Relationship Id="rId64" Type="http://schemas.openxmlformats.org/officeDocument/2006/relationships/image" Target="../media/image115.emf"/><Relationship Id="rId69" Type="http://schemas.openxmlformats.org/officeDocument/2006/relationships/oleObject" Target="../embeddings/oleObject113.bin"/><Relationship Id="rId80" Type="http://schemas.openxmlformats.org/officeDocument/2006/relationships/image" Target="../media/image123.emf"/><Relationship Id="rId85" Type="http://schemas.openxmlformats.org/officeDocument/2006/relationships/oleObject" Target="../embeddings/oleObject121.bin"/><Relationship Id="rId12" Type="http://schemas.openxmlformats.org/officeDocument/2006/relationships/image" Target="../media/image89.emf"/><Relationship Id="rId17" Type="http://schemas.openxmlformats.org/officeDocument/2006/relationships/oleObject" Target="../embeddings/oleObject87.bin"/><Relationship Id="rId33" Type="http://schemas.openxmlformats.org/officeDocument/2006/relationships/oleObject" Target="../embeddings/oleObject95.bin"/><Relationship Id="rId38" Type="http://schemas.openxmlformats.org/officeDocument/2006/relationships/image" Target="../media/image102.emf"/><Relationship Id="rId59" Type="http://schemas.openxmlformats.org/officeDocument/2006/relationships/oleObject" Target="../embeddings/oleObject108.bin"/><Relationship Id="rId103" Type="http://schemas.openxmlformats.org/officeDocument/2006/relationships/oleObject" Target="../embeddings/oleObject130.bin"/><Relationship Id="rId20" Type="http://schemas.openxmlformats.org/officeDocument/2006/relationships/image" Target="../media/image93.emf"/><Relationship Id="rId41" Type="http://schemas.openxmlformats.org/officeDocument/2006/relationships/oleObject" Target="../embeddings/oleObject99.bin"/><Relationship Id="rId54" Type="http://schemas.openxmlformats.org/officeDocument/2006/relationships/image" Target="../media/image110.emf"/><Relationship Id="rId62" Type="http://schemas.openxmlformats.org/officeDocument/2006/relationships/image" Target="../media/image114.emf"/><Relationship Id="rId70" Type="http://schemas.openxmlformats.org/officeDocument/2006/relationships/image" Target="../media/image118.emf"/><Relationship Id="rId75" Type="http://schemas.openxmlformats.org/officeDocument/2006/relationships/oleObject" Target="../embeddings/oleObject116.bin"/><Relationship Id="rId83" Type="http://schemas.openxmlformats.org/officeDocument/2006/relationships/oleObject" Target="../embeddings/oleObject120.bin"/><Relationship Id="rId88" Type="http://schemas.openxmlformats.org/officeDocument/2006/relationships/image" Target="../media/image127.emf"/><Relationship Id="rId91" Type="http://schemas.openxmlformats.org/officeDocument/2006/relationships/oleObject" Target="../embeddings/oleObject124.bin"/><Relationship Id="rId96" Type="http://schemas.openxmlformats.org/officeDocument/2006/relationships/image" Target="../media/image131.emf"/><Relationship Id="rId1" Type="http://schemas.openxmlformats.org/officeDocument/2006/relationships/vmlDrawing" Target="../drawings/vmlDrawing5.vml"/><Relationship Id="rId6" Type="http://schemas.openxmlformats.org/officeDocument/2006/relationships/image" Target="../media/image86.emf"/><Relationship Id="rId15" Type="http://schemas.openxmlformats.org/officeDocument/2006/relationships/oleObject" Target="../embeddings/oleObject86.bin"/><Relationship Id="rId23" Type="http://schemas.openxmlformats.org/officeDocument/2006/relationships/oleObject" Target="../embeddings/oleObject90.bin"/><Relationship Id="rId28" Type="http://schemas.openxmlformats.org/officeDocument/2006/relationships/image" Target="../media/image97.emf"/><Relationship Id="rId36" Type="http://schemas.openxmlformats.org/officeDocument/2006/relationships/image" Target="../media/image101.emf"/><Relationship Id="rId49" Type="http://schemas.openxmlformats.org/officeDocument/2006/relationships/oleObject" Target="../embeddings/oleObject103.bin"/><Relationship Id="rId57" Type="http://schemas.openxmlformats.org/officeDocument/2006/relationships/oleObject" Target="../embeddings/oleObject107.bin"/><Relationship Id="rId106" Type="http://schemas.openxmlformats.org/officeDocument/2006/relationships/image" Target="../media/image136.emf"/><Relationship Id="rId10" Type="http://schemas.openxmlformats.org/officeDocument/2006/relationships/image" Target="../media/image88.emf"/><Relationship Id="rId31" Type="http://schemas.openxmlformats.org/officeDocument/2006/relationships/oleObject" Target="../embeddings/oleObject94.bin"/><Relationship Id="rId44" Type="http://schemas.openxmlformats.org/officeDocument/2006/relationships/image" Target="../media/image105.emf"/><Relationship Id="rId52" Type="http://schemas.openxmlformats.org/officeDocument/2006/relationships/image" Target="../media/image109.emf"/><Relationship Id="rId60" Type="http://schemas.openxmlformats.org/officeDocument/2006/relationships/image" Target="../media/image113.emf"/><Relationship Id="rId65" Type="http://schemas.openxmlformats.org/officeDocument/2006/relationships/oleObject" Target="../embeddings/oleObject111.bin"/><Relationship Id="rId73" Type="http://schemas.openxmlformats.org/officeDocument/2006/relationships/oleObject" Target="../embeddings/oleObject115.bin"/><Relationship Id="rId78" Type="http://schemas.openxmlformats.org/officeDocument/2006/relationships/image" Target="../media/image122.emf"/><Relationship Id="rId81" Type="http://schemas.openxmlformats.org/officeDocument/2006/relationships/oleObject" Target="../embeddings/oleObject119.bin"/><Relationship Id="rId86" Type="http://schemas.openxmlformats.org/officeDocument/2006/relationships/image" Target="../media/image126.emf"/><Relationship Id="rId94" Type="http://schemas.openxmlformats.org/officeDocument/2006/relationships/image" Target="../media/image130.emf"/><Relationship Id="rId99" Type="http://schemas.openxmlformats.org/officeDocument/2006/relationships/oleObject" Target="../embeddings/oleObject128.bin"/><Relationship Id="rId101" Type="http://schemas.openxmlformats.org/officeDocument/2006/relationships/oleObject" Target="../embeddings/oleObject129.bin"/><Relationship Id="rId4" Type="http://schemas.openxmlformats.org/officeDocument/2006/relationships/image" Target="../media/image85.emf"/><Relationship Id="rId9" Type="http://schemas.openxmlformats.org/officeDocument/2006/relationships/oleObject" Target="../embeddings/oleObject83.bin"/><Relationship Id="rId13" Type="http://schemas.openxmlformats.org/officeDocument/2006/relationships/oleObject" Target="../embeddings/oleObject85.bin"/><Relationship Id="rId18" Type="http://schemas.openxmlformats.org/officeDocument/2006/relationships/image" Target="../media/image92.emf"/><Relationship Id="rId39" Type="http://schemas.openxmlformats.org/officeDocument/2006/relationships/oleObject" Target="../embeddings/oleObject98.bin"/><Relationship Id="rId34" Type="http://schemas.openxmlformats.org/officeDocument/2006/relationships/image" Target="../media/image100.emf"/><Relationship Id="rId50" Type="http://schemas.openxmlformats.org/officeDocument/2006/relationships/image" Target="../media/image108.emf"/><Relationship Id="rId55" Type="http://schemas.openxmlformats.org/officeDocument/2006/relationships/oleObject" Target="../embeddings/oleObject106.bin"/><Relationship Id="rId76" Type="http://schemas.openxmlformats.org/officeDocument/2006/relationships/image" Target="../media/image121.emf"/><Relationship Id="rId97" Type="http://schemas.openxmlformats.org/officeDocument/2006/relationships/oleObject" Target="../embeddings/oleObject127.bin"/><Relationship Id="rId104" Type="http://schemas.openxmlformats.org/officeDocument/2006/relationships/image" Target="../media/image135.emf"/><Relationship Id="rId7" Type="http://schemas.openxmlformats.org/officeDocument/2006/relationships/oleObject" Target="../embeddings/oleObject82.bin"/><Relationship Id="rId71" Type="http://schemas.openxmlformats.org/officeDocument/2006/relationships/oleObject" Target="../embeddings/oleObject114.bin"/><Relationship Id="rId92" Type="http://schemas.openxmlformats.org/officeDocument/2006/relationships/image" Target="../media/image129.emf"/><Relationship Id="rId2" Type="http://schemas.openxmlformats.org/officeDocument/2006/relationships/slideLayout" Target="../slideLayouts/slideLayout7.xml"/><Relationship Id="rId29" Type="http://schemas.openxmlformats.org/officeDocument/2006/relationships/oleObject" Target="../embeddings/oleObject93.bin"/><Relationship Id="rId24" Type="http://schemas.openxmlformats.org/officeDocument/2006/relationships/image" Target="../media/image95.emf"/><Relationship Id="rId40" Type="http://schemas.openxmlformats.org/officeDocument/2006/relationships/image" Target="../media/image103.emf"/><Relationship Id="rId45" Type="http://schemas.openxmlformats.org/officeDocument/2006/relationships/oleObject" Target="../embeddings/oleObject101.bin"/><Relationship Id="rId66" Type="http://schemas.openxmlformats.org/officeDocument/2006/relationships/image" Target="../media/image116.emf"/><Relationship Id="rId87" Type="http://schemas.openxmlformats.org/officeDocument/2006/relationships/oleObject" Target="../embeddings/oleObject122.bin"/><Relationship Id="rId61" Type="http://schemas.openxmlformats.org/officeDocument/2006/relationships/oleObject" Target="../embeddings/oleObject109.bin"/><Relationship Id="rId82" Type="http://schemas.openxmlformats.org/officeDocument/2006/relationships/image" Target="../media/image124.emf"/><Relationship Id="rId19" Type="http://schemas.openxmlformats.org/officeDocument/2006/relationships/oleObject" Target="../embeddings/oleObject88.bin"/><Relationship Id="rId14" Type="http://schemas.openxmlformats.org/officeDocument/2006/relationships/image" Target="../media/image90.emf"/><Relationship Id="rId30" Type="http://schemas.openxmlformats.org/officeDocument/2006/relationships/image" Target="../media/image98.emf"/><Relationship Id="rId35" Type="http://schemas.openxmlformats.org/officeDocument/2006/relationships/oleObject" Target="../embeddings/oleObject96.bin"/><Relationship Id="rId56" Type="http://schemas.openxmlformats.org/officeDocument/2006/relationships/image" Target="../media/image111.emf"/><Relationship Id="rId77" Type="http://schemas.openxmlformats.org/officeDocument/2006/relationships/oleObject" Target="../embeddings/oleObject117.bin"/><Relationship Id="rId100" Type="http://schemas.openxmlformats.org/officeDocument/2006/relationships/image" Target="../media/image133.emf"/><Relationship Id="rId105" Type="http://schemas.openxmlformats.org/officeDocument/2006/relationships/oleObject" Target="../embeddings/oleObject131.bin"/><Relationship Id="rId8" Type="http://schemas.openxmlformats.org/officeDocument/2006/relationships/image" Target="../media/image87.emf"/><Relationship Id="rId51" Type="http://schemas.openxmlformats.org/officeDocument/2006/relationships/oleObject" Target="../embeddings/oleObject104.bin"/><Relationship Id="rId72" Type="http://schemas.openxmlformats.org/officeDocument/2006/relationships/image" Target="../media/image119.emf"/><Relationship Id="rId93" Type="http://schemas.openxmlformats.org/officeDocument/2006/relationships/oleObject" Target="../embeddings/oleObject125.bin"/><Relationship Id="rId98" Type="http://schemas.openxmlformats.org/officeDocument/2006/relationships/image" Target="../media/image132.emf"/><Relationship Id="rId3" Type="http://schemas.openxmlformats.org/officeDocument/2006/relationships/oleObject" Target="../embeddings/oleObject80.bin"/><Relationship Id="rId25" Type="http://schemas.openxmlformats.org/officeDocument/2006/relationships/oleObject" Target="../embeddings/oleObject91.bin"/><Relationship Id="rId46" Type="http://schemas.openxmlformats.org/officeDocument/2006/relationships/image" Target="../media/image106.emf"/><Relationship Id="rId67" Type="http://schemas.openxmlformats.org/officeDocument/2006/relationships/oleObject" Target="../embeddings/oleObject112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4.bin"/><Relationship Id="rId13" Type="http://schemas.openxmlformats.org/officeDocument/2006/relationships/image" Target="../media/image141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38.emf"/><Relationship Id="rId12" Type="http://schemas.openxmlformats.org/officeDocument/2006/relationships/oleObject" Target="../embeddings/oleObject136.bin"/><Relationship Id="rId17" Type="http://schemas.openxmlformats.org/officeDocument/2006/relationships/image" Target="../media/image143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38.bin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33.bin"/><Relationship Id="rId11" Type="http://schemas.openxmlformats.org/officeDocument/2006/relationships/image" Target="../media/image140.emf"/><Relationship Id="rId5" Type="http://schemas.openxmlformats.org/officeDocument/2006/relationships/image" Target="../media/image137.emf"/><Relationship Id="rId15" Type="http://schemas.openxmlformats.org/officeDocument/2006/relationships/image" Target="../media/image142.emf"/><Relationship Id="rId10" Type="http://schemas.openxmlformats.org/officeDocument/2006/relationships/oleObject" Target="../embeddings/oleObject135.bin"/><Relationship Id="rId4" Type="http://schemas.openxmlformats.org/officeDocument/2006/relationships/oleObject" Target="../embeddings/oleObject132.bin"/><Relationship Id="rId9" Type="http://schemas.openxmlformats.org/officeDocument/2006/relationships/image" Target="../media/image139.emf"/><Relationship Id="rId14" Type="http://schemas.openxmlformats.org/officeDocument/2006/relationships/oleObject" Target="../embeddings/oleObject137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1.bin"/><Relationship Id="rId13" Type="http://schemas.openxmlformats.org/officeDocument/2006/relationships/image" Target="../media/image148.emf"/><Relationship Id="rId18" Type="http://schemas.openxmlformats.org/officeDocument/2006/relationships/oleObject" Target="../embeddings/oleObject146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45.emf"/><Relationship Id="rId12" Type="http://schemas.openxmlformats.org/officeDocument/2006/relationships/oleObject" Target="../embeddings/oleObject143.bin"/><Relationship Id="rId17" Type="http://schemas.openxmlformats.org/officeDocument/2006/relationships/image" Target="../media/image150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45.bin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140.bin"/><Relationship Id="rId11" Type="http://schemas.openxmlformats.org/officeDocument/2006/relationships/image" Target="../media/image147.emf"/><Relationship Id="rId5" Type="http://schemas.openxmlformats.org/officeDocument/2006/relationships/image" Target="../media/image144.emf"/><Relationship Id="rId15" Type="http://schemas.openxmlformats.org/officeDocument/2006/relationships/image" Target="../media/image149.emf"/><Relationship Id="rId10" Type="http://schemas.openxmlformats.org/officeDocument/2006/relationships/oleObject" Target="../embeddings/oleObject142.bin"/><Relationship Id="rId19" Type="http://schemas.openxmlformats.org/officeDocument/2006/relationships/image" Target="../media/image151.emf"/><Relationship Id="rId4" Type="http://schemas.openxmlformats.org/officeDocument/2006/relationships/oleObject" Target="../embeddings/oleObject139.bin"/><Relationship Id="rId9" Type="http://schemas.openxmlformats.org/officeDocument/2006/relationships/image" Target="../media/image146.emf"/><Relationship Id="rId14" Type="http://schemas.openxmlformats.org/officeDocument/2006/relationships/oleObject" Target="../embeddings/oleObject14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jpeg"/><Relationship Id="rId7" Type="http://schemas.openxmlformats.org/officeDocument/2006/relationships/image" Target="../media/image155.jpeg"/><Relationship Id="rId2" Type="http://schemas.openxmlformats.org/officeDocument/2006/relationships/hyperlink" Target="http://www.135120.com.cn/class/upload/46458.jpg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4.jpeg"/><Relationship Id="rId5" Type="http://schemas.openxmlformats.org/officeDocument/2006/relationships/image" Target="../media/image153.jpeg"/><Relationship Id="rId4" Type="http://schemas.openxmlformats.org/officeDocument/2006/relationships/hyperlink" Target="http://www.135120.com.cn/class/upload/46457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8" name="组合 5">
            <a:extLst>
              <a:ext uri="{FF2B5EF4-FFF2-40B4-BE49-F238E27FC236}">
                <a16:creationId xmlns:a16="http://schemas.microsoft.com/office/drawing/2014/main" id="{39AC1C33-7C93-4751-8E4A-D2B679B2F494}"/>
              </a:ext>
            </a:extLst>
          </p:cNvPr>
          <p:cNvGrpSpPr>
            <a:grpSpLocks/>
          </p:cNvGrpSpPr>
          <p:nvPr/>
        </p:nvGrpSpPr>
        <p:grpSpPr bwMode="auto">
          <a:xfrm>
            <a:off x="-571500" y="0"/>
            <a:ext cx="10293350" cy="6858000"/>
            <a:chOff x="-571500" y="0"/>
            <a:chExt cx="10293350" cy="6858024"/>
          </a:xfrm>
        </p:grpSpPr>
        <p:pic>
          <p:nvPicPr>
            <p:cNvPr id="4101" name="Picture 4">
              <a:extLst>
                <a:ext uri="{FF2B5EF4-FFF2-40B4-BE49-F238E27FC236}">
                  <a16:creationId xmlns:a16="http://schemas.microsoft.com/office/drawing/2014/main" id="{09835E99-6BDC-4FA0-8AA1-AC6621D3811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71500" y="0"/>
              <a:ext cx="10293350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02" name="矩形 4">
              <a:extLst>
                <a:ext uri="{FF2B5EF4-FFF2-40B4-BE49-F238E27FC236}">
                  <a16:creationId xmlns:a16="http://schemas.microsoft.com/office/drawing/2014/main" id="{52213544-6606-472E-9167-8154BFC98A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4861" y="6457914"/>
              <a:ext cx="261962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000" b="0" dirty="0">
                  <a:solidFill>
                    <a:srgbClr val="FF0000"/>
                  </a:solidFill>
                </a:rPr>
                <a:t>Yosemite National Park</a:t>
              </a:r>
              <a:endParaRPr lang="zh-CN" altLang="en-US" sz="2000" dirty="0">
                <a:solidFill>
                  <a:srgbClr val="FF0000"/>
                </a:solidFill>
              </a:endParaRPr>
            </a:p>
          </p:txBody>
        </p:sp>
      </p:grpSp>
      <p:sp>
        <p:nvSpPr>
          <p:cNvPr id="7" name="Text Box 1039">
            <a:extLst>
              <a:ext uri="{FF2B5EF4-FFF2-40B4-BE49-F238E27FC236}">
                <a16:creationId xmlns:a16="http://schemas.microsoft.com/office/drawing/2014/main" id="{0053801A-7244-435B-A4A9-6BB7DFF53A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705225"/>
            <a:ext cx="6705600" cy="175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Xi’an  </a:t>
            </a:r>
            <a:r>
              <a:rPr lang="en-US" altLang="zh-CN" sz="40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Jiaotong</a:t>
            </a:r>
            <a:r>
              <a:rPr lang="en-US" altLang="zh-CN" sz="40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</a:rPr>
              <a:t>  University</a:t>
            </a:r>
          </a:p>
          <a:p>
            <a:pPr algn="ctr" eaLnBrk="1" hangingPunct="1">
              <a:lnSpc>
                <a:spcPct val="75000"/>
              </a:lnSpc>
              <a:defRPr/>
            </a:pPr>
            <a:endParaRPr lang="zh-CN" altLang="en-US" sz="40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楷体_GB2312" pitchFamily="49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endParaRPr lang="en-US" altLang="zh-CN" sz="2800" dirty="0">
              <a:solidFill>
                <a:srgbClr val="FFFF00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charset="0"/>
              <a:ea typeface="华文仿宋" pitchFamily="17" charset="-122"/>
            </a:endParaRPr>
          </a:p>
          <a:p>
            <a:pPr algn="ctr" eaLnBrk="1" hangingPunct="1">
              <a:lnSpc>
                <a:spcPct val="75000"/>
              </a:lnSpc>
              <a:defRPr/>
            </a:pPr>
            <a:r>
              <a:rPr lang="en-US" altLang="zh-CN" sz="3600" dirty="0">
                <a:solidFill>
                  <a:srgbClr val="FFFF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华文仿宋" pitchFamily="17" charset="-122"/>
              </a:rPr>
              <a:t>Oct. 27, 2022</a:t>
            </a:r>
          </a:p>
        </p:txBody>
      </p:sp>
      <p:sp>
        <p:nvSpPr>
          <p:cNvPr id="4100" name="WordArt 1044">
            <a:extLst>
              <a:ext uri="{FF2B5EF4-FFF2-40B4-BE49-F238E27FC236}">
                <a16:creationId xmlns:a16="http://schemas.microsoft.com/office/drawing/2014/main" id="{583C432B-27A5-461B-85A5-7C5DABD14031}"/>
              </a:ext>
            </a:extLst>
          </p:cNvPr>
          <p:cNvSpPr>
            <a:spLocks noChangeArrowheads="1" noChangeShapeType="1" noTextEdit="1"/>
          </p:cNvSpPr>
          <p:nvPr/>
        </p:nvSpPr>
        <p:spPr bwMode="auto">
          <a:xfrm>
            <a:off x="539750" y="1268413"/>
            <a:ext cx="8077200" cy="1296987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i="1" kern="10">
                <a:solidFill>
                  <a:srgbClr val="FF0000"/>
                </a:solidFill>
                <a:effectLst>
                  <a:outerShdw dist="35921" dir="2700000" algn="ctr" rotWithShape="0">
                    <a:srgbClr val="808080"/>
                  </a:outerShdw>
                </a:effectLst>
                <a:cs typeface="Times New Roman" panose="02020603050405020304" pitchFamily="18" charset="0"/>
              </a:rPr>
              <a:t>University Physics</a:t>
            </a:r>
            <a:endParaRPr lang="zh-CN" altLang="en-US" sz="4800" i="1" kern="10">
              <a:solidFill>
                <a:srgbClr val="FF0000"/>
              </a:solidFill>
              <a:effectLst>
                <a:outerShdw dist="35921" dir="2700000" algn="ctr" rotWithShape="0">
                  <a:srgbClr val="808080"/>
                </a:outerShdw>
              </a:effectLst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 descr="http://www.135120.com.cn/class/upload/46456.jpg">
            <a:hlinkClick r:id="rId2"/>
            <a:extLst>
              <a:ext uri="{FF2B5EF4-FFF2-40B4-BE49-F238E27FC236}">
                <a16:creationId xmlns:a16="http://schemas.microsoft.com/office/drawing/2014/main" id="{D6F6919E-C8F8-42D0-A331-6C757A429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571500"/>
            <a:ext cx="4000500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4" descr="http://www.135120.com.cn/class/upload/46455.jpg">
            <a:hlinkClick r:id="rId4"/>
            <a:extLst>
              <a:ext uri="{FF2B5EF4-FFF2-40B4-BE49-F238E27FC236}">
                <a16:creationId xmlns:a16="http://schemas.microsoft.com/office/drawing/2014/main" id="{62AFB9CE-8416-4112-97A8-FABF9B60E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571500"/>
            <a:ext cx="4000500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2" name="Picture 5" descr="http://www.cqphoto.net/cqsy_pic/article/200362215274423437.jpg">
            <a:extLst>
              <a:ext uri="{FF2B5EF4-FFF2-40B4-BE49-F238E27FC236}">
                <a16:creationId xmlns:a16="http://schemas.microsoft.com/office/drawing/2014/main" id="{C49C262A-47C6-4C43-B703-F143A9801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650" y="3571875"/>
            <a:ext cx="3998913" cy="262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3" name="Picture 7" descr="http://www.cqphoto.net/cqsy_pic/article/20036221528810678.jpg">
            <a:extLst>
              <a:ext uri="{FF2B5EF4-FFF2-40B4-BE49-F238E27FC236}">
                <a16:creationId xmlns:a16="http://schemas.microsoft.com/office/drawing/2014/main" id="{FC2EC836-22EB-4CEB-A089-52C224BD3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3571875"/>
            <a:ext cx="3998912" cy="262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矩形 5">
            <a:extLst>
              <a:ext uri="{FF2B5EF4-FFF2-40B4-BE49-F238E27FC236}">
                <a16:creationId xmlns:a16="http://schemas.microsoft.com/office/drawing/2014/main" id="{16DEBE9B-67DF-4978-83A8-CA5435FD1F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8813" y="6215063"/>
            <a:ext cx="6000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未使用                                           使用</a:t>
            </a:r>
          </a:p>
        </p:txBody>
      </p:sp>
      <p:sp>
        <p:nvSpPr>
          <p:cNvPr id="33799" name="灯片编号占位符 1">
            <a:extLst>
              <a:ext uri="{FF2B5EF4-FFF2-40B4-BE49-F238E27FC236}">
                <a16:creationId xmlns:a16="http://schemas.microsoft.com/office/drawing/2014/main" id="{C26C8AFD-7B89-4D64-AC7B-156806591A70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F9C733C0-7813-4480-934D-6DA436DC84B1}" type="slidenum">
              <a:rPr lang="en-US" altLang="zh-CN" b="0">
                <a:solidFill>
                  <a:srgbClr val="FF00FF"/>
                </a:solidFill>
              </a:rPr>
              <a:pPr eaLnBrk="1" hangingPunct="1"/>
              <a:t>10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7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7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7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97" name="Picture 17" descr="图形1">
            <a:extLst>
              <a:ext uri="{FF2B5EF4-FFF2-40B4-BE49-F238E27FC236}">
                <a16:creationId xmlns:a16="http://schemas.microsoft.com/office/drawing/2014/main" id="{6C8201B3-288B-4537-8D02-964A6F62E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5" t="11266" r="7285" b="9813"/>
          <a:stretch>
            <a:fillRect/>
          </a:stretch>
        </p:blipFill>
        <p:spPr bwMode="auto">
          <a:xfrm>
            <a:off x="2786063" y="1857375"/>
            <a:ext cx="3170237" cy="273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99" name="Text Box 19">
            <a:extLst>
              <a:ext uri="{FF2B5EF4-FFF2-40B4-BE49-F238E27FC236}">
                <a16:creationId xmlns:a16="http://schemas.microsoft.com/office/drawing/2014/main" id="{6BA1D468-C7C3-4933-AC51-1DB08EFBBF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2638" y="260350"/>
            <a:ext cx="6019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>
                <a:solidFill>
                  <a:srgbClr val="66FF33"/>
                </a:solidFill>
                <a:ea typeface="黑体" panose="02010609060101010101" pitchFamily="49" charset="-122"/>
              </a:rPr>
              <a:t>§14.13</a:t>
            </a:r>
            <a:r>
              <a:rPr lang="en-US" altLang="zh-CN" sz="280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800">
                <a:solidFill>
                  <a:srgbClr val="66FF33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晶体的双折射现象</a:t>
            </a:r>
          </a:p>
        </p:txBody>
      </p:sp>
      <p:sp>
        <p:nvSpPr>
          <p:cNvPr id="46100" name="Text Box 20">
            <a:extLst>
              <a:ext uri="{FF2B5EF4-FFF2-40B4-BE49-F238E27FC236}">
                <a16:creationId xmlns:a16="http://schemas.microsoft.com/office/drawing/2014/main" id="{AF508B06-CB63-445D-BBE8-E60CF87432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911225"/>
            <a:ext cx="30972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一</a:t>
            </a:r>
            <a:r>
              <a:rPr lang="en-US" altLang="zh-CN">
                <a:solidFill>
                  <a:srgbClr val="FFFF00"/>
                </a:solidFill>
                <a:ea typeface="黑体" panose="02010609060101010101" pitchFamily="49" charset="-122"/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双折射现象</a:t>
            </a:r>
          </a:p>
        </p:txBody>
      </p:sp>
      <p:sp>
        <p:nvSpPr>
          <p:cNvPr id="46101" name="Text Box 21">
            <a:extLst>
              <a:ext uri="{FF2B5EF4-FFF2-40B4-BE49-F238E27FC236}">
                <a16:creationId xmlns:a16="http://schemas.microsoft.com/office/drawing/2014/main" id="{62AEBAEE-84AE-4E57-8358-B1C3FE1B61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850" y="1500188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1</a:t>
            </a:r>
            <a:r>
              <a:rPr lang="en-US" altLang="zh-CN" b="0">
                <a:solidFill>
                  <a:srgbClr val="66FFFF"/>
                </a:solidFill>
                <a:latin typeface="宋体" panose="02010600030101010101" pitchFamily="2" charset="-122"/>
              </a:rPr>
              <a:t>.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双折射</a:t>
            </a:r>
          </a:p>
        </p:txBody>
      </p:sp>
      <p:pic>
        <p:nvPicPr>
          <p:cNvPr id="46102" name="Picture 22" descr="14">
            <a:extLst>
              <a:ext uri="{FF2B5EF4-FFF2-40B4-BE49-F238E27FC236}">
                <a16:creationId xmlns:a16="http://schemas.microsoft.com/office/drawing/2014/main" id="{345A9195-35F8-4006-A6C5-B3EF333DB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326698"/>
              </a:clrFrom>
              <a:clrTo>
                <a:srgbClr val="32669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1" b="2827"/>
          <a:stretch>
            <a:fillRect/>
          </a:stretch>
        </p:blipFill>
        <p:spPr bwMode="auto">
          <a:xfrm>
            <a:off x="5768975" y="4656138"/>
            <a:ext cx="223202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103" name="Rectangle 23">
            <a:extLst>
              <a:ext uri="{FF2B5EF4-FFF2-40B4-BE49-F238E27FC236}">
                <a16:creationId xmlns:a16="http://schemas.microsoft.com/office/drawing/2014/main" id="{6D62D17D-3DDA-416F-A58F-9C584D8DD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225" y="4391025"/>
            <a:ext cx="1512888" cy="280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000">
                <a:solidFill>
                  <a:srgbClr val="66FFFF"/>
                </a:solidFill>
                <a:latin typeface="宋体" panose="02010600030101010101" pitchFamily="2" charset="-122"/>
              </a:rPr>
              <a:t>  </a:t>
            </a:r>
            <a:r>
              <a:rPr lang="en-US" altLang="zh-CN" sz="2000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sz="2000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方解石</a:t>
            </a:r>
          </a:p>
        </p:txBody>
      </p:sp>
      <p:sp>
        <p:nvSpPr>
          <p:cNvPr id="46104" name="Line 24">
            <a:extLst>
              <a:ext uri="{FF2B5EF4-FFF2-40B4-BE49-F238E27FC236}">
                <a16:creationId xmlns:a16="http://schemas.microsoft.com/office/drawing/2014/main" id="{4A834434-3228-4E54-B824-D412FC63608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45088" y="5883275"/>
            <a:ext cx="914400" cy="457200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105" name="Line 25">
            <a:extLst>
              <a:ext uri="{FF2B5EF4-FFF2-40B4-BE49-F238E27FC236}">
                <a16:creationId xmlns:a16="http://schemas.microsoft.com/office/drawing/2014/main" id="{6448174D-372C-4EBD-AA79-DE0E9D8EFCC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059488" y="5730875"/>
            <a:ext cx="304800" cy="153988"/>
          </a:xfrm>
          <a:prstGeom prst="line">
            <a:avLst/>
          </a:prstGeom>
          <a:noFill/>
          <a:ln w="28575">
            <a:solidFill>
              <a:srgbClr val="CCFFCC"/>
            </a:solidFill>
            <a:prstDash val="dash"/>
            <a:round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106" name="Line 26">
            <a:extLst>
              <a:ext uri="{FF2B5EF4-FFF2-40B4-BE49-F238E27FC236}">
                <a16:creationId xmlns:a16="http://schemas.microsoft.com/office/drawing/2014/main" id="{38512B9C-6EC8-4001-B391-2C04FFB2B4A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64288" y="5426075"/>
            <a:ext cx="1066800" cy="304800"/>
          </a:xfrm>
          <a:prstGeom prst="line">
            <a:avLst/>
          </a:prstGeom>
          <a:noFill/>
          <a:ln w="19050">
            <a:solidFill>
              <a:srgbClr val="FFCC99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107" name="Line 27">
            <a:extLst>
              <a:ext uri="{FF2B5EF4-FFF2-40B4-BE49-F238E27FC236}">
                <a16:creationId xmlns:a16="http://schemas.microsoft.com/office/drawing/2014/main" id="{BDF24DA8-8487-485E-9CA2-B75F302B664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72225" y="5654675"/>
            <a:ext cx="1058863" cy="104775"/>
          </a:xfrm>
          <a:prstGeom prst="line">
            <a:avLst/>
          </a:prstGeom>
          <a:noFill/>
          <a:ln w="19050">
            <a:solidFill>
              <a:srgbClr val="CCFFCC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108" name="Line 28">
            <a:extLst>
              <a:ext uri="{FF2B5EF4-FFF2-40B4-BE49-F238E27FC236}">
                <a16:creationId xmlns:a16="http://schemas.microsoft.com/office/drawing/2014/main" id="{5F93A831-5DE0-426D-8C35-F2E99C6CC15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431088" y="4959350"/>
            <a:ext cx="914400" cy="457200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6109" name="Line 29">
            <a:extLst>
              <a:ext uri="{FF2B5EF4-FFF2-40B4-BE49-F238E27FC236}">
                <a16:creationId xmlns:a16="http://schemas.microsoft.com/office/drawing/2014/main" id="{5E5646B7-C900-4E41-AC66-D08EEC0585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380288" y="5197475"/>
            <a:ext cx="914400" cy="457200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6110" name="Object 2">
            <a:extLst>
              <a:ext uri="{FF2B5EF4-FFF2-40B4-BE49-F238E27FC236}">
                <a16:creationId xmlns:a16="http://schemas.microsoft.com/office/drawing/2014/main" id="{DA82DF13-25C9-4A82-9610-F8EA758877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89550" y="5859463"/>
          <a:ext cx="190500" cy="230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203" name="公式" r:id="rId5" imgW="152298" imgH="190432" progId="Equation.3">
                  <p:embed/>
                </p:oleObj>
              </mc:Choice>
              <mc:Fallback>
                <p:oleObj name="公式" r:id="rId5" imgW="152298" imgH="190432" progId="Equation.3">
                  <p:embed/>
                  <p:pic>
                    <p:nvPicPr>
                      <p:cNvPr id="46110" name="Object 2">
                        <a:extLst>
                          <a:ext uri="{FF2B5EF4-FFF2-40B4-BE49-F238E27FC236}">
                            <a16:creationId xmlns:a16="http://schemas.microsoft.com/office/drawing/2014/main" id="{DA82DF13-25C9-4A82-9610-F8EA758877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89550" y="5859463"/>
                        <a:ext cx="190500" cy="230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11" name="Object 3">
            <a:extLst>
              <a:ext uri="{FF2B5EF4-FFF2-40B4-BE49-F238E27FC236}">
                <a16:creationId xmlns:a16="http://schemas.microsoft.com/office/drawing/2014/main" id="{00BAE665-8676-47AB-95FD-A987C216A40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24813" y="5370513"/>
          <a:ext cx="261937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204" name="公式" r:id="rId7" imgW="295422" imgH="380864" progId="Equation.3">
                  <p:embed/>
                </p:oleObj>
              </mc:Choice>
              <mc:Fallback>
                <p:oleObj name="公式" r:id="rId7" imgW="295422" imgH="380864" progId="Equation.3">
                  <p:embed/>
                  <p:pic>
                    <p:nvPicPr>
                      <p:cNvPr id="46111" name="Object 3">
                        <a:extLst>
                          <a:ext uri="{FF2B5EF4-FFF2-40B4-BE49-F238E27FC236}">
                            <a16:creationId xmlns:a16="http://schemas.microsoft.com/office/drawing/2014/main" id="{00BAE665-8676-47AB-95FD-A987C216A4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24813" y="5370513"/>
                        <a:ext cx="261937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6112" name="Object 4">
            <a:extLst>
              <a:ext uri="{FF2B5EF4-FFF2-40B4-BE49-F238E27FC236}">
                <a16:creationId xmlns:a16="http://schemas.microsoft.com/office/drawing/2014/main" id="{6CF959D6-F3C8-4377-A34D-72F7216FBF4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24813" y="4506913"/>
          <a:ext cx="292100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205" name="公式" r:id="rId9" imgW="333343" imgH="380864" progId="Equation.3">
                  <p:embed/>
                </p:oleObj>
              </mc:Choice>
              <mc:Fallback>
                <p:oleObj name="公式" r:id="rId9" imgW="333343" imgH="380864" progId="Equation.3">
                  <p:embed/>
                  <p:pic>
                    <p:nvPicPr>
                      <p:cNvPr id="46112" name="Object 4">
                        <a:extLst>
                          <a:ext uri="{FF2B5EF4-FFF2-40B4-BE49-F238E27FC236}">
                            <a16:creationId xmlns:a16="http://schemas.microsoft.com/office/drawing/2014/main" id="{6CF959D6-F3C8-4377-A34D-72F7216FBF4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24813" y="4506913"/>
                        <a:ext cx="292100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6113" name="Text Box 33">
            <a:extLst>
              <a:ext uri="{FF2B5EF4-FFF2-40B4-BE49-F238E27FC236}">
                <a16:creationId xmlns:a16="http://schemas.microsoft.com/office/drawing/2014/main" id="{9D11C0BA-047E-4313-A8C2-6973110D9F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848225"/>
            <a:ext cx="3830638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rgbClr val="66FFFF"/>
                </a:solidFill>
                <a:latin typeface="楷体_GB2312" pitchFamily="49" charset="-122"/>
              </a:rPr>
              <a:t>双折射现象：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一束入射光经各向异性的介质折射后分成两束光的现象</a:t>
            </a:r>
          </a:p>
        </p:txBody>
      </p:sp>
      <p:sp>
        <p:nvSpPr>
          <p:cNvPr id="8210" name="灯片编号占位符 1">
            <a:extLst>
              <a:ext uri="{FF2B5EF4-FFF2-40B4-BE49-F238E27FC236}">
                <a16:creationId xmlns:a16="http://schemas.microsoft.com/office/drawing/2014/main" id="{A28EE766-60F7-4C62-A754-6BF469E3A1B5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2624371-36EF-489C-9FD5-CE3AAC54D56F}" type="slidenum">
              <a:rPr lang="en-US" altLang="zh-CN" b="0">
                <a:solidFill>
                  <a:srgbClr val="FF00FF"/>
                </a:solidFill>
              </a:rPr>
              <a:pPr eaLnBrk="1" hangingPunct="1"/>
              <a:t>11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6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6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6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6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6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6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6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6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6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6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46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46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6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6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99" grpId="0" autoUpdateAnimBg="0"/>
      <p:bldP spid="46100" grpId="0" autoUpdateAnimBg="0"/>
      <p:bldP spid="46101" grpId="0" autoUpdateAnimBg="0"/>
      <p:bldP spid="46103" grpId="0" autoUpdateAnimBg="0"/>
      <p:bldP spid="46113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9FB0A9E6-D471-46CB-93EE-82C8EF199B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1214438"/>
            <a:ext cx="2286000" cy="1500187"/>
          </a:xfrm>
          <a:prstGeom prst="rect">
            <a:avLst/>
          </a:prstGeom>
          <a:solidFill>
            <a:srgbClr val="CCFFCC">
              <a:alpha val="4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4344" name="Line 8">
            <a:extLst>
              <a:ext uri="{FF2B5EF4-FFF2-40B4-BE49-F238E27FC236}">
                <a16:creationId xmlns:a16="http://schemas.microsoft.com/office/drawing/2014/main" id="{5530CE7B-699A-40E2-9AE9-93FC5BC93E8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25675" y="660400"/>
            <a:ext cx="862013" cy="568325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5" name="Line 9">
            <a:extLst>
              <a:ext uri="{FF2B5EF4-FFF2-40B4-BE49-F238E27FC236}">
                <a16:creationId xmlns:a16="http://schemas.microsoft.com/office/drawing/2014/main" id="{32868B00-314F-44A3-8DC5-D399E1E3DB24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6100" y="1239838"/>
            <a:ext cx="315913" cy="1073150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6" name="Line 10">
            <a:extLst>
              <a:ext uri="{FF2B5EF4-FFF2-40B4-BE49-F238E27FC236}">
                <a16:creationId xmlns:a16="http://schemas.microsoft.com/office/drawing/2014/main" id="{0764A356-5891-4C3B-BEFA-EF1AACB4AADB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8638" y="1227138"/>
            <a:ext cx="889000" cy="1033462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7" name="Arc 11">
            <a:extLst>
              <a:ext uri="{FF2B5EF4-FFF2-40B4-BE49-F238E27FC236}">
                <a16:creationId xmlns:a16="http://schemas.microsoft.com/office/drawing/2014/main" id="{F7CD8F79-0B26-4B2D-BCA8-6764F3430E25}"/>
              </a:ext>
            </a:extLst>
          </p:cNvPr>
          <p:cNvSpPr>
            <a:spLocks/>
          </p:cNvSpPr>
          <p:nvPr/>
        </p:nvSpPr>
        <p:spPr bwMode="auto">
          <a:xfrm flipH="1">
            <a:off x="2867025" y="998538"/>
            <a:ext cx="220663" cy="101600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0 w 21600"/>
              <a:gd name="T5" fmla="*/ 2147483646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8" name="Arc 12">
            <a:extLst>
              <a:ext uri="{FF2B5EF4-FFF2-40B4-BE49-F238E27FC236}">
                <a16:creationId xmlns:a16="http://schemas.microsoft.com/office/drawing/2014/main" id="{A66C0A08-A358-4DC7-A890-866965DFED11}"/>
              </a:ext>
            </a:extLst>
          </p:cNvPr>
          <p:cNvSpPr>
            <a:spLocks/>
          </p:cNvSpPr>
          <p:nvPr/>
        </p:nvSpPr>
        <p:spPr bwMode="auto">
          <a:xfrm flipV="1">
            <a:off x="3081338" y="1549400"/>
            <a:ext cx="271462" cy="90488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0 w 21600"/>
              <a:gd name="T5" fmla="*/ 2147483646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FFCC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349" name="Rectangle 13">
            <a:extLst>
              <a:ext uri="{FF2B5EF4-FFF2-40B4-BE49-F238E27FC236}">
                <a16:creationId xmlns:a16="http://schemas.microsoft.com/office/drawing/2014/main" id="{13AE9AD9-2627-42B5-A70D-9DE6B43F30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7538" y="2268538"/>
            <a:ext cx="627062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i="1">
                <a:solidFill>
                  <a:srgbClr val="CCFFCC"/>
                </a:solidFill>
              </a:rPr>
              <a:t>o </a:t>
            </a:r>
            <a:r>
              <a:rPr lang="zh-CN" altLang="en-US" sz="2000">
                <a:solidFill>
                  <a:srgbClr val="CCFFCC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</a:p>
          <a:p>
            <a:pPr algn="just" eaLnBrk="1" hangingPunct="1"/>
            <a:endParaRPr lang="en-US" altLang="zh-CN" sz="2000">
              <a:solidFill>
                <a:srgbClr val="CCFFCC"/>
              </a:solidFill>
              <a:latin typeface="宋体" panose="02010600030101010101" pitchFamily="2" charset="-122"/>
            </a:endParaRPr>
          </a:p>
        </p:txBody>
      </p:sp>
      <p:sp>
        <p:nvSpPr>
          <p:cNvPr id="14350" name="Rectangle 14">
            <a:extLst>
              <a:ext uri="{FF2B5EF4-FFF2-40B4-BE49-F238E27FC236}">
                <a16:creationId xmlns:a16="http://schemas.microsoft.com/office/drawing/2014/main" id="{E6C28A7D-9AF1-4BD7-A74F-B0CB4115AF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2713" y="1755775"/>
            <a:ext cx="606425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i="1">
                <a:solidFill>
                  <a:srgbClr val="FFCC99"/>
                </a:solidFill>
              </a:rPr>
              <a:t>e </a:t>
            </a:r>
            <a:r>
              <a:rPr lang="zh-CN" altLang="en-US" sz="2000">
                <a:solidFill>
                  <a:srgbClr val="FFCC99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</a:p>
        </p:txBody>
      </p:sp>
      <p:sp>
        <p:nvSpPr>
          <p:cNvPr id="14351" name="Arc 15">
            <a:extLst>
              <a:ext uri="{FF2B5EF4-FFF2-40B4-BE49-F238E27FC236}">
                <a16:creationId xmlns:a16="http://schemas.microsoft.com/office/drawing/2014/main" id="{5D140A8A-BD31-4F45-AC9F-B5EA9EBA881B}"/>
              </a:ext>
            </a:extLst>
          </p:cNvPr>
          <p:cNvSpPr>
            <a:spLocks/>
          </p:cNvSpPr>
          <p:nvPr/>
        </p:nvSpPr>
        <p:spPr bwMode="auto">
          <a:xfrm flipV="1">
            <a:off x="3070225" y="1828800"/>
            <a:ext cx="193675" cy="50800"/>
          </a:xfrm>
          <a:custGeom>
            <a:avLst/>
            <a:gdLst>
              <a:gd name="T0" fmla="*/ 0 w 20581"/>
              <a:gd name="T1" fmla="*/ 0 h 21600"/>
              <a:gd name="T2" fmla="*/ 2147483646 w 20581"/>
              <a:gd name="T3" fmla="*/ 2147483646 h 21600"/>
              <a:gd name="T4" fmla="*/ 0 w 20581"/>
              <a:gd name="T5" fmla="*/ 2147483646 h 21600"/>
              <a:gd name="T6" fmla="*/ 0 60000 65536"/>
              <a:gd name="T7" fmla="*/ 0 60000 65536"/>
              <a:gd name="T8" fmla="*/ 0 60000 65536"/>
              <a:gd name="T9" fmla="*/ 0 w 20581"/>
              <a:gd name="T10" fmla="*/ 0 h 21600"/>
              <a:gd name="T11" fmla="*/ 20581 w 2058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581" h="21600" fill="none" extrusionOk="0">
                <a:moveTo>
                  <a:pt x="-1" y="0"/>
                </a:moveTo>
                <a:cubicBezTo>
                  <a:pt x="9403" y="0"/>
                  <a:pt x="17726" y="6083"/>
                  <a:pt x="20580" y="15043"/>
                </a:cubicBezTo>
              </a:path>
              <a:path w="20581" h="21600" stroke="0" extrusionOk="0">
                <a:moveTo>
                  <a:pt x="-1" y="0"/>
                </a:moveTo>
                <a:cubicBezTo>
                  <a:pt x="9403" y="0"/>
                  <a:pt x="17726" y="6083"/>
                  <a:pt x="20580" y="15043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/>
          <a:lstStyle/>
          <a:p>
            <a:endParaRPr lang="zh-CN" altLang="en-US"/>
          </a:p>
        </p:txBody>
      </p:sp>
      <p:sp>
        <p:nvSpPr>
          <p:cNvPr id="14352" name="Text Box 16">
            <a:extLst>
              <a:ext uri="{FF2B5EF4-FFF2-40B4-BE49-F238E27FC236}">
                <a16:creationId xmlns:a16="http://schemas.microsoft.com/office/drawing/2014/main" id="{F7E7E855-73A3-4FEC-A907-B9985CB1B1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1143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2</a:t>
            </a:r>
            <a:r>
              <a:rPr lang="en-US" altLang="zh-CN">
                <a:solidFill>
                  <a:srgbClr val="66FFFF"/>
                </a:solidFill>
              </a:rPr>
              <a:t>.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寻常光和非寻常光</a:t>
            </a:r>
          </a:p>
        </p:txBody>
      </p:sp>
      <p:sp>
        <p:nvSpPr>
          <p:cNvPr id="14353" name="Text Box 17">
            <a:extLst>
              <a:ext uri="{FF2B5EF4-FFF2-40B4-BE49-F238E27FC236}">
                <a16:creationId xmlns:a16="http://schemas.microsoft.com/office/drawing/2014/main" id="{085B070C-D082-4C67-9F88-1C8B89153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2751138"/>
            <a:ext cx="7999412" cy="146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两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折射光线中</a:t>
            </a:r>
            <a:r>
              <a:rPr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有一条始终在入射面内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，并且折射角的正弦与入射角正弦之比等于常数，</a:t>
            </a:r>
            <a:r>
              <a:rPr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遵循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折射定律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，称为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寻常光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，简称</a:t>
            </a:r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rgbClr val="FFFF00"/>
                </a:solidFill>
                <a:ea typeface="楷体_GB2312" pitchFamily="49" charset="-122"/>
              </a:rPr>
              <a:t>o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光 </a:t>
            </a:r>
            <a:r>
              <a:rPr lang="en-US" altLang="zh-CN">
                <a:solidFill>
                  <a:srgbClr val="FFFF00"/>
                </a:solidFill>
              </a:rPr>
              <a:t>(ordinary light)</a:t>
            </a:r>
            <a:r>
              <a:rPr lang="zh-CN" altLang="en-US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4355" name="Line 19">
            <a:extLst>
              <a:ext uri="{FF2B5EF4-FFF2-40B4-BE49-F238E27FC236}">
                <a16:creationId xmlns:a16="http://schemas.microsoft.com/office/drawing/2014/main" id="{B5192745-AE3A-4210-A0D3-3DE3582E0F5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1338" y="550863"/>
            <a:ext cx="0" cy="1608137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4362" name="Object 2">
            <a:extLst>
              <a:ext uri="{FF2B5EF4-FFF2-40B4-BE49-F238E27FC236}">
                <a16:creationId xmlns:a16="http://schemas.microsoft.com/office/drawing/2014/main" id="{43F1570D-B1A9-471C-84F0-A100B1BE9681}"/>
              </a:ext>
            </a:extLst>
          </p:cNvPr>
          <p:cNvGraphicFramePr>
            <a:graphicFrameLocks/>
          </p:cNvGraphicFramePr>
          <p:nvPr/>
        </p:nvGraphicFramePr>
        <p:xfrm>
          <a:off x="2800350" y="635000"/>
          <a:ext cx="95250" cy="198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1" name="公式" r:id="rId3" imgW="104896" imgH="257175" progId="Equation.3">
                  <p:embed/>
                </p:oleObj>
              </mc:Choice>
              <mc:Fallback>
                <p:oleObj name="公式" r:id="rId3" imgW="104896" imgH="257175" progId="Equation.3">
                  <p:embed/>
                  <p:pic>
                    <p:nvPicPr>
                      <p:cNvPr id="14362" name="Object 2">
                        <a:extLst>
                          <a:ext uri="{FF2B5EF4-FFF2-40B4-BE49-F238E27FC236}">
                            <a16:creationId xmlns:a16="http://schemas.microsoft.com/office/drawing/2014/main" id="{43F1570D-B1A9-471C-84F0-A100B1BE968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0350" y="635000"/>
                        <a:ext cx="95250" cy="198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3" name="Object 3">
            <a:extLst>
              <a:ext uri="{FF2B5EF4-FFF2-40B4-BE49-F238E27FC236}">
                <a16:creationId xmlns:a16="http://schemas.microsoft.com/office/drawing/2014/main" id="{AE426B70-F7AE-42C6-ABC0-06B84DBE72C4}"/>
              </a:ext>
            </a:extLst>
          </p:cNvPr>
          <p:cNvGraphicFramePr>
            <a:graphicFrameLocks/>
          </p:cNvGraphicFramePr>
          <p:nvPr/>
        </p:nvGraphicFramePr>
        <p:xfrm>
          <a:off x="3090863" y="1917700"/>
          <a:ext cx="223837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2" name="公式" r:id="rId5" imgW="295422" imgH="390661" progId="Equation.3">
                  <p:embed/>
                </p:oleObj>
              </mc:Choice>
              <mc:Fallback>
                <p:oleObj name="公式" r:id="rId5" imgW="295422" imgH="390661" progId="Equation.3">
                  <p:embed/>
                  <p:pic>
                    <p:nvPicPr>
                      <p:cNvPr id="14363" name="Object 3">
                        <a:extLst>
                          <a:ext uri="{FF2B5EF4-FFF2-40B4-BE49-F238E27FC236}">
                            <a16:creationId xmlns:a16="http://schemas.microsoft.com/office/drawing/2014/main" id="{AE426B70-F7AE-42C6-ABC0-06B84DBE72C4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0863" y="1917700"/>
                        <a:ext cx="223837" cy="293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4" name="Object 4">
            <a:extLst>
              <a:ext uri="{FF2B5EF4-FFF2-40B4-BE49-F238E27FC236}">
                <a16:creationId xmlns:a16="http://schemas.microsoft.com/office/drawing/2014/main" id="{85EC808E-BA5B-45C6-BE9B-6614C7E02782}"/>
              </a:ext>
            </a:extLst>
          </p:cNvPr>
          <p:cNvGraphicFramePr>
            <a:graphicFrameLocks/>
          </p:cNvGraphicFramePr>
          <p:nvPr/>
        </p:nvGraphicFramePr>
        <p:xfrm>
          <a:off x="3309938" y="1631950"/>
          <a:ext cx="215900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3" name="公式" r:id="rId7" imgW="276155" imgH="390661" progId="Equation.3">
                  <p:embed/>
                </p:oleObj>
              </mc:Choice>
              <mc:Fallback>
                <p:oleObj name="公式" r:id="rId7" imgW="276155" imgH="390661" progId="Equation.3">
                  <p:embed/>
                  <p:pic>
                    <p:nvPicPr>
                      <p:cNvPr id="14364" name="Object 4">
                        <a:extLst>
                          <a:ext uri="{FF2B5EF4-FFF2-40B4-BE49-F238E27FC236}">
                            <a16:creationId xmlns:a16="http://schemas.microsoft.com/office/drawing/2014/main" id="{85EC808E-BA5B-45C6-BE9B-6614C7E0278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9938" y="1631950"/>
                        <a:ext cx="215900" cy="293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5" name="Object 5">
            <a:extLst>
              <a:ext uri="{FF2B5EF4-FFF2-40B4-BE49-F238E27FC236}">
                <a16:creationId xmlns:a16="http://schemas.microsoft.com/office/drawing/2014/main" id="{1C366629-24DD-48B4-9E22-A6098ACA964C}"/>
              </a:ext>
            </a:extLst>
          </p:cNvPr>
          <p:cNvGraphicFramePr>
            <a:graphicFrameLocks/>
          </p:cNvGraphicFramePr>
          <p:nvPr/>
        </p:nvGraphicFramePr>
        <p:xfrm>
          <a:off x="2152650" y="766763"/>
          <a:ext cx="190500" cy="28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4" name="公式" r:id="rId9" imgW="238233" imgH="380864" progId="Equation.3">
                  <p:embed/>
                </p:oleObj>
              </mc:Choice>
              <mc:Fallback>
                <p:oleObj name="公式" r:id="rId9" imgW="238233" imgH="380864" progId="Equation.3">
                  <p:embed/>
                  <p:pic>
                    <p:nvPicPr>
                      <p:cNvPr id="14365" name="Object 5">
                        <a:extLst>
                          <a:ext uri="{FF2B5EF4-FFF2-40B4-BE49-F238E27FC236}">
                            <a16:creationId xmlns:a16="http://schemas.microsoft.com/office/drawing/2014/main" id="{1C366629-24DD-48B4-9E22-A6098ACA964C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52650" y="766763"/>
                        <a:ext cx="190500" cy="284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366" name="Object 6">
            <a:extLst>
              <a:ext uri="{FF2B5EF4-FFF2-40B4-BE49-F238E27FC236}">
                <a16:creationId xmlns:a16="http://schemas.microsoft.com/office/drawing/2014/main" id="{AA9E512D-5C42-478A-88FD-36B71172CF40}"/>
              </a:ext>
            </a:extLst>
          </p:cNvPr>
          <p:cNvGraphicFramePr>
            <a:graphicFrameLocks/>
          </p:cNvGraphicFramePr>
          <p:nvPr/>
        </p:nvGraphicFramePr>
        <p:xfrm>
          <a:off x="2152650" y="1270000"/>
          <a:ext cx="215900" cy="28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5" name="公式" r:id="rId11" imgW="276155" imgH="380864" progId="Equation.3">
                  <p:embed/>
                </p:oleObj>
              </mc:Choice>
              <mc:Fallback>
                <p:oleObj name="公式" r:id="rId11" imgW="276155" imgH="380864" progId="Equation.3">
                  <p:embed/>
                  <p:pic>
                    <p:nvPicPr>
                      <p:cNvPr id="14366" name="Object 6">
                        <a:extLst>
                          <a:ext uri="{FF2B5EF4-FFF2-40B4-BE49-F238E27FC236}">
                            <a16:creationId xmlns:a16="http://schemas.microsoft.com/office/drawing/2014/main" id="{AA9E512D-5C42-478A-88FD-36B71172CF40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52650" y="1270000"/>
                        <a:ext cx="215900" cy="284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371" name="Picture 35" descr="Rot">
            <a:extLst>
              <a:ext uri="{FF2B5EF4-FFF2-40B4-BE49-F238E27FC236}">
                <a16:creationId xmlns:a16="http://schemas.microsoft.com/office/drawing/2014/main" id="{47088E34-A0B9-4BE6-9778-ADC5D379C55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813" y="4016375"/>
            <a:ext cx="3059112" cy="191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3">
            <a:extLst>
              <a:ext uri="{FF2B5EF4-FFF2-40B4-BE49-F238E27FC236}">
                <a16:creationId xmlns:a16="http://schemas.microsoft.com/office/drawing/2014/main" id="{5A8A8319-8976-45D1-B92C-932CBD6582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7875" y="1143000"/>
            <a:ext cx="2303463" cy="1571625"/>
          </a:xfrm>
          <a:prstGeom prst="rect">
            <a:avLst/>
          </a:prstGeom>
          <a:solidFill>
            <a:srgbClr val="009999">
              <a:alpha val="6588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4" name="Line 24">
            <a:extLst>
              <a:ext uri="{FF2B5EF4-FFF2-40B4-BE49-F238E27FC236}">
                <a16:creationId xmlns:a16="http://schemas.microsoft.com/office/drawing/2014/main" id="{6C557096-8E42-4F68-B174-034DBB0F4CC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94500" y="1168400"/>
            <a:ext cx="6350" cy="111125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Line 25">
            <a:extLst>
              <a:ext uri="{FF2B5EF4-FFF2-40B4-BE49-F238E27FC236}">
                <a16:creationId xmlns:a16="http://schemas.microsoft.com/office/drawing/2014/main" id="{BD65394A-325F-4E15-8E1D-24ABD988B9D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92913" y="1155700"/>
            <a:ext cx="442912" cy="1196975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Arc 26">
            <a:extLst>
              <a:ext uri="{FF2B5EF4-FFF2-40B4-BE49-F238E27FC236}">
                <a16:creationId xmlns:a16="http://schemas.microsoft.com/office/drawing/2014/main" id="{C52C0108-3700-4F90-A407-2C01C7F2A8CA}"/>
              </a:ext>
            </a:extLst>
          </p:cNvPr>
          <p:cNvSpPr>
            <a:spLocks/>
          </p:cNvSpPr>
          <p:nvPr/>
        </p:nvSpPr>
        <p:spPr bwMode="auto">
          <a:xfrm flipV="1">
            <a:off x="6796088" y="1479550"/>
            <a:ext cx="138112" cy="90488"/>
          </a:xfrm>
          <a:custGeom>
            <a:avLst/>
            <a:gdLst>
              <a:gd name="T0" fmla="*/ 0 w 11001"/>
              <a:gd name="T1" fmla="*/ 0 h 21600"/>
              <a:gd name="T2" fmla="*/ 2147483646 w 11001"/>
              <a:gd name="T3" fmla="*/ 2147483646 h 21600"/>
              <a:gd name="T4" fmla="*/ 0 w 11001"/>
              <a:gd name="T5" fmla="*/ 2147483646 h 21600"/>
              <a:gd name="T6" fmla="*/ 0 60000 65536"/>
              <a:gd name="T7" fmla="*/ 0 60000 65536"/>
              <a:gd name="T8" fmla="*/ 0 60000 65536"/>
              <a:gd name="T9" fmla="*/ 0 w 11001"/>
              <a:gd name="T10" fmla="*/ 0 h 21600"/>
              <a:gd name="T11" fmla="*/ 11001 w 1100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1001" h="21600" fill="none" extrusionOk="0">
                <a:moveTo>
                  <a:pt x="-1" y="0"/>
                </a:moveTo>
                <a:cubicBezTo>
                  <a:pt x="3870" y="0"/>
                  <a:pt x="7669" y="1040"/>
                  <a:pt x="11000" y="3011"/>
                </a:cubicBezTo>
              </a:path>
              <a:path w="11001" h="21600" stroke="0" extrusionOk="0">
                <a:moveTo>
                  <a:pt x="-1" y="0"/>
                </a:moveTo>
                <a:cubicBezTo>
                  <a:pt x="3870" y="0"/>
                  <a:pt x="7669" y="1040"/>
                  <a:pt x="11000" y="3011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Rectangle 27">
            <a:extLst>
              <a:ext uri="{FF2B5EF4-FFF2-40B4-BE49-F238E27FC236}">
                <a16:creationId xmlns:a16="http://schemas.microsoft.com/office/drawing/2014/main" id="{EBBE0F33-C1B7-40FE-94FC-01515AB7F6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8600" y="2227263"/>
            <a:ext cx="627063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o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</a:p>
          <a:p>
            <a:pPr algn="just" eaLnBrk="1" hangingPunct="1"/>
            <a:endParaRPr lang="en-US" altLang="zh-CN" sz="200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28" name="Rectangle 28">
            <a:extLst>
              <a:ext uri="{FF2B5EF4-FFF2-40B4-BE49-F238E27FC236}">
                <a16:creationId xmlns:a16="http://schemas.microsoft.com/office/drawing/2014/main" id="{DC42E13E-8F07-45AC-A91E-6EE5BC990B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97738" y="2063750"/>
            <a:ext cx="606425" cy="38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e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</a:p>
        </p:txBody>
      </p:sp>
      <p:graphicFrame>
        <p:nvGraphicFramePr>
          <p:cNvPr id="29" name="Object 23">
            <a:extLst>
              <a:ext uri="{FF2B5EF4-FFF2-40B4-BE49-F238E27FC236}">
                <a16:creationId xmlns:a16="http://schemas.microsoft.com/office/drawing/2014/main" id="{095F32A8-F9DE-4F93-AC06-1953D1EA007F}"/>
              </a:ext>
            </a:extLst>
          </p:cNvPr>
          <p:cNvGraphicFramePr>
            <a:graphicFrameLocks/>
          </p:cNvGraphicFramePr>
          <p:nvPr/>
        </p:nvGraphicFramePr>
        <p:xfrm>
          <a:off x="6794500" y="1560513"/>
          <a:ext cx="215900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6" name="公式" r:id="rId14" imgW="276155" imgH="390661" progId="Equation.3">
                  <p:embed/>
                </p:oleObj>
              </mc:Choice>
              <mc:Fallback>
                <p:oleObj name="公式" r:id="rId14" imgW="276155" imgH="390661" progId="Equation.3">
                  <p:embed/>
                  <p:pic>
                    <p:nvPicPr>
                      <p:cNvPr id="29" name="Object 23">
                        <a:extLst>
                          <a:ext uri="{FF2B5EF4-FFF2-40B4-BE49-F238E27FC236}">
                            <a16:creationId xmlns:a16="http://schemas.microsoft.com/office/drawing/2014/main" id="{095F32A8-F9DE-4F93-AC06-1953D1EA007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94500" y="1560513"/>
                        <a:ext cx="215900" cy="293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30">
            <a:extLst>
              <a:ext uri="{FF2B5EF4-FFF2-40B4-BE49-F238E27FC236}">
                <a16:creationId xmlns:a16="http://schemas.microsoft.com/office/drawing/2014/main" id="{70FB6EE7-35E4-476D-B2DA-DA5FC8703D45}"/>
              </a:ext>
            </a:extLst>
          </p:cNvPr>
          <p:cNvGrpSpPr>
            <a:grpSpLocks/>
          </p:cNvGrpSpPr>
          <p:nvPr/>
        </p:nvGrpSpPr>
        <p:grpSpPr bwMode="auto">
          <a:xfrm>
            <a:off x="6645275" y="704850"/>
            <a:ext cx="301625" cy="403225"/>
            <a:chOff x="4556" y="1695"/>
            <a:chExt cx="190" cy="254"/>
          </a:xfrm>
        </p:grpSpPr>
        <p:sp>
          <p:nvSpPr>
            <p:cNvPr id="9249" name="Line 31">
              <a:extLst>
                <a:ext uri="{FF2B5EF4-FFF2-40B4-BE49-F238E27FC236}">
                  <a16:creationId xmlns:a16="http://schemas.microsoft.com/office/drawing/2014/main" id="{C014EE8E-729C-4015-ADAD-A838BE9ABAD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3120000">
              <a:off x="4524" y="1727"/>
              <a:ext cx="254" cy="190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 type="none" w="med" len="sm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9250" name="Line 32">
              <a:extLst>
                <a:ext uri="{FF2B5EF4-FFF2-40B4-BE49-F238E27FC236}">
                  <a16:creationId xmlns:a16="http://schemas.microsoft.com/office/drawing/2014/main" id="{11978F62-75FC-4C1F-9CE5-9A9AA296335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2940000">
              <a:off x="4589" y="1758"/>
              <a:ext cx="122" cy="104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3" name="Rectangle 20">
            <a:extLst>
              <a:ext uri="{FF2B5EF4-FFF2-40B4-BE49-F238E27FC236}">
                <a16:creationId xmlns:a16="http://schemas.microsoft.com/office/drawing/2014/main" id="{69B47732-526A-4C3E-A8B0-3338545600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63" y="6000750"/>
            <a:ext cx="7429500" cy="52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称为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非常光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，简称</a:t>
            </a:r>
            <a:r>
              <a:rPr lang="zh-CN" altLang="en-US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rgbClr val="FFFF00"/>
                </a:solidFill>
              </a:rPr>
              <a:t>e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光 </a:t>
            </a:r>
            <a:r>
              <a:rPr lang="en-US" altLang="zh-CN">
                <a:solidFill>
                  <a:srgbClr val="FFFF00"/>
                </a:solidFill>
                <a:ea typeface="仿宋_GB2312"/>
                <a:cs typeface="仿宋_GB2312"/>
              </a:rPr>
              <a:t>(extraordinary light)</a:t>
            </a:r>
            <a:r>
              <a:rPr lang="en-US" altLang="zh-CN">
                <a:solidFill>
                  <a:schemeClr val="bg1"/>
                </a:solidFill>
              </a:rPr>
              <a:t> </a:t>
            </a:r>
          </a:p>
        </p:txBody>
      </p:sp>
      <p:graphicFrame>
        <p:nvGraphicFramePr>
          <p:cNvPr id="34" name="Object 24">
            <a:extLst>
              <a:ext uri="{FF2B5EF4-FFF2-40B4-BE49-F238E27FC236}">
                <a16:creationId xmlns:a16="http://schemas.microsoft.com/office/drawing/2014/main" id="{0D9E7077-E37F-41D1-921F-E4C3B50B8D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92238" y="5202238"/>
          <a:ext cx="1536700" cy="798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77" name="Equation" r:id="rId16" imgW="1514418" imgH="762034" progId="Equation.DSMT4">
                  <p:embed/>
                </p:oleObj>
              </mc:Choice>
              <mc:Fallback>
                <p:oleObj name="Equation" r:id="rId16" imgW="1514418" imgH="762034" progId="Equation.DSMT4">
                  <p:embed/>
                  <p:pic>
                    <p:nvPicPr>
                      <p:cNvPr id="34" name="Object 24">
                        <a:extLst>
                          <a:ext uri="{FF2B5EF4-FFF2-40B4-BE49-F238E27FC236}">
                            <a16:creationId xmlns:a16="http://schemas.microsoft.com/office/drawing/2014/main" id="{0D9E7077-E37F-41D1-921F-E4C3B50B8D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92238" y="5202238"/>
                        <a:ext cx="1536700" cy="798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 Box 22">
            <a:extLst>
              <a:ext uri="{FF2B5EF4-FFF2-40B4-BE49-F238E27FC236}">
                <a16:creationId xmlns:a16="http://schemas.microsoft.com/office/drawing/2014/main" id="{76887CAC-288A-4E87-B9E3-4008096E9D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888" y="4143375"/>
            <a:ext cx="4932362" cy="1052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0000"/>
              </a:lnSpc>
              <a:buClr>
                <a:srgbClr val="FF9900"/>
              </a:buClr>
              <a:buSzPct val="80000"/>
            </a:pP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另一束折射光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一般不在入射面内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  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不遵循折射定律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即</a:t>
            </a:r>
            <a:endParaRPr kumimoji="0" lang="zh-CN" altLang="en-US">
              <a:solidFill>
                <a:schemeClr val="bg1"/>
              </a:solidFill>
              <a:latin typeface="宋体" panose="02010600030101010101" pitchFamily="2" charset="-122"/>
              <a:ea typeface="仿宋_GB2312"/>
              <a:cs typeface="仿宋_GB2312"/>
            </a:endParaRPr>
          </a:p>
        </p:txBody>
      </p:sp>
      <p:sp>
        <p:nvSpPr>
          <p:cNvPr id="9247" name="灯片编号占位符 1">
            <a:extLst>
              <a:ext uri="{FF2B5EF4-FFF2-40B4-BE49-F238E27FC236}">
                <a16:creationId xmlns:a16="http://schemas.microsoft.com/office/drawing/2014/main" id="{E14BB6C5-9D51-4C34-B6F8-AD5CEE3CE135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C315E05-9845-4E07-827E-ACAE5862A18A}" type="slidenum">
              <a:rPr lang="en-US" altLang="zh-CN" b="0">
                <a:solidFill>
                  <a:srgbClr val="FF00FF"/>
                </a:solidFill>
              </a:rPr>
              <a:pPr eaLnBrk="1" hangingPunct="1"/>
              <a:t>12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B84F332D-CA21-4EDD-A10C-9FAE516C9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3063" y="1071563"/>
            <a:ext cx="500062" cy="1714500"/>
          </a:xfrm>
          <a:prstGeom prst="rect">
            <a:avLst/>
          </a:prstGeom>
          <a:noFill/>
          <a:ln w="12700">
            <a:solidFill>
              <a:srgbClr val="00CC99">
                <a:alpha val="50195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eaVert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FFFF00"/>
                </a:solidFill>
              </a:rPr>
              <a:t>各向异性介质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4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4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4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4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4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0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8" grpId="0" animBg="1"/>
      <p:bldP spid="14349" grpId="0" autoUpdateAnimBg="0"/>
      <p:bldP spid="14350" grpId="0" autoUpdateAnimBg="0"/>
      <p:bldP spid="14352" grpId="0" autoUpdateAnimBg="0"/>
      <p:bldP spid="14353" grpId="0" autoUpdateAnimBg="0"/>
      <p:bldP spid="23" grpId="0" animBg="1"/>
      <p:bldP spid="27" grpId="0" autoUpdateAnimBg="0"/>
      <p:bldP spid="28" grpId="0" autoUpdateAnimBg="0"/>
      <p:bldP spid="33" grpId="0"/>
      <p:bldP spid="35" grpId="0"/>
      <p:bldP spid="3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42" name="Group 2">
            <a:extLst>
              <a:ext uri="{FF2B5EF4-FFF2-40B4-BE49-F238E27FC236}">
                <a16:creationId xmlns:a16="http://schemas.microsoft.com/office/drawing/2014/main" id="{A1290E62-EE99-40E0-988F-73A44A2C669B}"/>
              </a:ext>
            </a:extLst>
          </p:cNvPr>
          <p:cNvGrpSpPr>
            <a:grpSpLocks/>
          </p:cNvGrpSpPr>
          <p:nvPr/>
        </p:nvGrpSpPr>
        <p:grpSpPr bwMode="auto">
          <a:xfrm>
            <a:off x="1066800" y="2000250"/>
            <a:ext cx="4572000" cy="3200400"/>
            <a:chOff x="528" y="1776"/>
            <a:chExt cx="2880" cy="2016"/>
          </a:xfrm>
        </p:grpSpPr>
        <p:grpSp>
          <p:nvGrpSpPr>
            <p:cNvPr id="10254" name="Group 3">
              <a:extLst>
                <a:ext uri="{FF2B5EF4-FFF2-40B4-BE49-F238E27FC236}">
                  <a16:creationId xmlns:a16="http://schemas.microsoft.com/office/drawing/2014/main" id="{B8F311D8-52BA-4E5B-BC3D-43A9B2FE0B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8" y="1776"/>
              <a:ext cx="2880" cy="2016"/>
              <a:chOff x="528" y="1776"/>
              <a:chExt cx="2880" cy="2016"/>
            </a:xfrm>
          </p:grpSpPr>
          <p:sp>
            <p:nvSpPr>
              <p:cNvPr id="10270" name="AutoShape 4">
                <a:extLst>
                  <a:ext uri="{FF2B5EF4-FFF2-40B4-BE49-F238E27FC236}">
                    <a16:creationId xmlns:a16="http://schemas.microsoft.com/office/drawing/2014/main" id="{56AD2641-246E-4370-8533-F0873FC9A4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2" y="1780"/>
                <a:ext cx="2872" cy="2008"/>
              </a:xfrm>
              <a:prstGeom prst="roundRect">
                <a:avLst>
                  <a:gd name="adj" fmla="val 12495"/>
                </a:avLst>
              </a:prstGeom>
              <a:solidFill>
                <a:srgbClr val="FFCC00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0271" name="Rectangle 5">
                <a:extLst>
                  <a:ext uri="{FF2B5EF4-FFF2-40B4-BE49-F238E27FC236}">
                    <a16:creationId xmlns:a16="http://schemas.microsoft.com/office/drawing/2014/main" id="{7147F187-5EA9-4BCB-82DB-66B5EA075E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1776"/>
                <a:ext cx="384" cy="288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0272" name="Rectangle 6">
                <a:extLst>
                  <a:ext uri="{FF2B5EF4-FFF2-40B4-BE49-F238E27FC236}">
                    <a16:creationId xmlns:a16="http://schemas.microsoft.com/office/drawing/2014/main" id="{1AFD179A-D4DB-4ED4-936D-5AEB8A639EE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8" y="3504"/>
                <a:ext cx="384" cy="288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0273" name="Rectangle 7">
                <a:extLst>
                  <a:ext uri="{FF2B5EF4-FFF2-40B4-BE49-F238E27FC236}">
                    <a16:creationId xmlns:a16="http://schemas.microsoft.com/office/drawing/2014/main" id="{1542E199-3FE2-4A20-BF2F-4462412AAD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24" y="3504"/>
                <a:ext cx="384" cy="288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0274" name="Freeform 8">
                <a:extLst>
                  <a:ext uri="{FF2B5EF4-FFF2-40B4-BE49-F238E27FC236}">
                    <a16:creationId xmlns:a16="http://schemas.microsoft.com/office/drawing/2014/main" id="{6F125B86-2921-49BF-B36C-0A3DC74723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" y="1776"/>
                <a:ext cx="238" cy="225"/>
              </a:xfrm>
              <a:custGeom>
                <a:avLst/>
                <a:gdLst>
                  <a:gd name="T0" fmla="*/ 237 w 238"/>
                  <a:gd name="T1" fmla="*/ 0 h 225"/>
                  <a:gd name="T2" fmla="*/ 173 w 238"/>
                  <a:gd name="T3" fmla="*/ 24 h 225"/>
                  <a:gd name="T4" fmla="*/ 160 w 238"/>
                  <a:gd name="T5" fmla="*/ 64 h 225"/>
                  <a:gd name="T6" fmla="*/ 133 w 238"/>
                  <a:gd name="T7" fmla="*/ 104 h 225"/>
                  <a:gd name="T8" fmla="*/ 133 w 238"/>
                  <a:gd name="T9" fmla="*/ 144 h 225"/>
                  <a:gd name="T10" fmla="*/ 120 w 238"/>
                  <a:gd name="T11" fmla="*/ 184 h 225"/>
                  <a:gd name="T12" fmla="*/ 120 w 238"/>
                  <a:gd name="T13" fmla="*/ 224 h 225"/>
                  <a:gd name="T14" fmla="*/ 80 w 238"/>
                  <a:gd name="T15" fmla="*/ 198 h 225"/>
                  <a:gd name="T16" fmla="*/ 40 w 238"/>
                  <a:gd name="T17" fmla="*/ 171 h 225"/>
                  <a:gd name="T18" fmla="*/ 0 w 238"/>
                  <a:gd name="T19" fmla="*/ 184 h 225"/>
                  <a:gd name="T20" fmla="*/ 13 w 238"/>
                  <a:gd name="T21" fmla="*/ 144 h 225"/>
                  <a:gd name="T22" fmla="*/ 40 w 238"/>
                  <a:gd name="T23" fmla="*/ 104 h 225"/>
                  <a:gd name="T24" fmla="*/ 67 w 238"/>
                  <a:gd name="T25" fmla="*/ 64 h 225"/>
                  <a:gd name="T26" fmla="*/ 107 w 238"/>
                  <a:gd name="T27" fmla="*/ 38 h 225"/>
                  <a:gd name="T28" fmla="*/ 147 w 238"/>
                  <a:gd name="T29" fmla="*/ 24 h 225"/>
                  <a:gd name="T30" fmla="*/ 237 w 238"/>
                  <a:gd name="T31" fmla="*/ 0 h 225"/>
                  <a:gd name="T32" fmla="*/ 237 w 238"/>
                  <a:gd name="T33" fmla="*/ 0 h 225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w 238"/>
                  <a:gd name="T52" fmla="*/ 0 h 225"/>
                  <a:gd name="T53" fmla="*/ 238 w 238"/>
                  <a:gd name="T54" fmla="*/ 225 h 225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T51" t="T52" r="T53" b="T54"/>
                <a:pathLst>
                  <a:path w="238" h="225">
                    <a:moveTo>
                      <a:pt x="237" y="0"/>
                    </a:moveTo>
                    <a:lnTo>
                      <a:pt x="173" y="24"/>
                    </a:lnTo>
                    <a:lnTo>
                      <a:pt x="160" y="64"/>
                    </a:lnTo>
                    <a:lnTo>
                      <a:pt x="133" y="104"/>
                    </a:lnTo>
                    <a:lnTo>
                      <a:pt x="133" y="144"/>
                    </a:lnTo>
                    <a:lnTo>
                      <a:pt x="120" y="184"/>
                    </a:lnTo>
                    <a:lnTo>
                      <a:pt x="120" y="224"/>
                    </a:lnTo>
                    <a:lnTo>
                      <a:pt x="80" y="198"/>
                    </a:lnTo>
                    <a:lnTo>
                      <a:pt x="40" y="171"/>
                    </a:lnTo>
                    <a:lnTo>
                      <a:pt x="0" y="184"/>
                    </a:lnTo>
                    <a:lnTo>
                      <a:pt x="13" y="144"/>
                    </a:lnTo>
                    <a:lnTo>
                      <a:pt x="40" y="104"/>
                    </a:lnTo>
                    <a:lnTo>
                      <a:pt x="67" y="64"/>
                    </a:lnTo>
                    <a:lnTo>
                      <a:pt x="107" y="38"/>
                    </a:lnTo>
                    <a:lnTo>
                      <a:pt x="147" y="24"/>
                    </a:lnTo>
                    <a:lnTo>
                      <a:pt x="237" y="0"/>
                    </a:lnTo>
                  </a:path>
                </a:pathLst>
              </a:custGeom>
              <a:solidFill>
                <a:srgbClr val="996633"/>
              </a:solidFill>
              <a:ln w="12700" cap="rnd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10255" name="Rectangle 9">
              <a:extLst>
                <a:ext uri="{FF2B5EF4-FFF2-40B4-BE49-F238E27FC236}">
                  <a16:creationId xmlns:a16="http://schemas.microsoft.com/office/drawing/2014/main" id="{F08234E7-80D0-474B-BCA1-5A3272A20F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82" y="2558"/>
              <a:ext cx="551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>
                  <a:latin typeface="楷体_GB2312" pitchFamily="49" charset="-122"/>
                  <a:ea typeface="楷体_GB2312" pitchFamily="49" charset="-122"/>
                </a:rPr>
                <a:t>象</a:t>
              </a:r>
            </a:p>
          </p:txBody>
        </p:sp>
        <p:sp>
          <p:nvSpPr>
            <p:cNvPr id="10256" name="Rectangle 10">
              <a:extLst>
                <a:ext uri="{FF2B5EF4-FFF2-40B4-BE49-F238E27FC236}">
                  <a16:creationId xmlns:a16="http://schemas.microsoft.com/office/drawing/2014/main" id="{66FAAA58-1E4B-4A9F-A35A-FA34B09C2B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34" y="2462"/>
              <a:ext cx="1421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>
                  <a:solidFill>
                    <a:srgbClr val="B2B2B2"/>
                  </a:solidFill>
                  <a:latin typeface="楷体_GB2312" pitchFamily="49" charset="-122"/>
                  <a:ea typeface="楷体_GB2312" pitchFamily="49" charset="-122"/>
                </a:rPr>
                <a:t>折射现</a:t>
              </a:r>
            </a:p>
          </p:txBody>
        </p:sp>
        <p:grpSp>
          <p:nvGrpSpPr>
            <p:cNvPr id="10257" name="Group 11">
              <a:extLst>
                <a:ext uri="{FF2B5EF4-FFF2-40B4-BE49-F238E27FC236}">
                  <a16:creationId xmlns:a16="http://schemas.microsoft.com/office/drawing/2014/main" id="{292A792D-3F28-4184-B55A-D882E9D3BF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00" y="2016"/>
              <a:ext cx="1681" cy="1585"/>
              <a:chOff x="1200" y="2016"/>
              <a:chExt cx="1681" cy="1585"/>
            </a:xfrm>
          </p:grpSpPr>
          <p:sp>
            <p:nvSpPr>
              <p:cNvPr id="10264" name="AutoShape 12">
                <a:extLst>
                  <a:ext uri="{FF2B5EF4-FFF2-40B4-BE49-F238E27FC236}">
                    <a16:creationId xmlns:a16="http://schemas.microsoft.com/office/drawing/2014/main" id="{92279BBE-2B0E-4682-8CC6-FFCD4CA9EA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04" y="2020"/>
                <a:ext cx="1672" cy="1576"/>
              </a:xfrm>
              <a:prstGeom prst="cube">
                <a:avLst>
                  <a:gd name="adj" fmla="val 17495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endParaRPr lang="zh-CN" altLang="en-US"/>
              </a:p>
            </p:txBody>
          </p:sp>
          <p:sp>
            <p:nvSpPr>
              <p:cNvPr id="10265" name="Freeform 13">
                <a:extLst>
                  <a:ext uri="{FF2B5EF4-FFF2-40B4-BE49-F238E27FC236}">
                    <a16:creationId xmlns:a16="http://schemas.microsoft.com/office/drawing/2014/main" id="{D242EB03-50DE-406E-89C5-C485E3C3E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2016"/>
                <a:ext cx="282" cy="1585"/>
              </a:xfrm>
              <a:custGeom>
                <a:avLst/>
                <a:gdLst>
                  <a:gd name="T0" fmla="*/ 0 w 282"/>
                  <a:gd name="T1" fmla="*/ 286 h 1585"/>
                  <a:gd name="T2" fmla="*/ 281 w 282"/>
                  <a:gd name="T3" fmla="*/ 0 h 1585"/>
                  <a:gd name="T4" fmla="*/ 281 w 282"/>
                  <a:gd name="T5" fmla="*/ 1295 h 1585"/>
                  <a:gd name="T6" fmla="*/ 0 w 282"/>
                  <a:gd name="T7" fmla="*/ 1584 h 1585"/>
                  <a:gd name="T8" fmla="*/ 0 w 282"/>
                  <a:gd name="T9" fmla="*/ 286 h 158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282"/>
                  <a:gd name="T16" fmla="*/ 0 h 1585"/>
                  <a:gd name="T17" fmla="*/ 282 w 282"/>
                  <a:gd name="T18" fmla="*/ 1585 h 1585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282" h="1585">
                    <a:moveTo>
                      <a:pt x="0" y="286"/>
                    </a:moveTo>
                    <a:lnTo>
                      <a:pt x="281" y="0"/>
                    </a:lnTo>
                    <a:lnTo>
                      <a:pt x="281" y="1295"/>
                    </a:lnTo>
                    <a:lnTo>
                      <a:pt x="0" y="1584"/>
                    </a:lnTo>
                    <a:lnTo>
                      <a:pt x="0" y="286"/>
                    </a:lnTo>
                  </a:path>
                </a:pathLst>
              </a:custGeom>
              <a:solidFill>
                <a:srgbClr val="33CCFF"/>
              </a:solidFill>
              <a:ln w="12700" cap="rnd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66" name="Freeform 14">
                <a:extLst>
                  <a:ext uri="{FF2B5EF4-FFF2-40B4-BE49-F238E27FC236}">
                    <a16:creationId xmlns:a16="http://schemas.microsoft.com/office/drawing/2014/main" id="{5AE3E1FB-959E-4CE3-9D32-52DBDB9234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0" y="2016"/>
                <a:ext cx="1681" cy="290"/>
              </a:xfrm>
              <a:custGeom>
                <a:avLst/>
                <a:gdLst>
                  <a:gd name="T0" fmla="*/ 0 w 1681"/>
                  <a:gd name="T1" fmla="*/ 289 h 290"/>
                  <a:gd name="T2" fmla="*/ 1400 w 1681"/>
                  <a:gd name="T3" fmla="*/ 286 h 290"/>
                  <a:gd name="T4" fmla="*/ 1680 w 1681"/>
                  <a:gd name="T5" fmla="*/ 0 h 290"/>
                  <a:gd name="T6" fmla="*/ 280 w 1681"/>
                  <a:gd name="T7" fmla="*/ 0 h 290"/>
                  <a:gd name="T8" fmla="*/ 0 w 1681"/>
                  <a:gd name="T9" fmla="*/ 289 h 29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1681"/>
                  <a:gd name="T16" fmla="*/ 0 h 290"/>
                  <a:gd name="T17" fmla="*/ 1681 w 1681"/>
                  <a:gd name="T18" fmla="*/ 290 h 290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1681" h="290">
                    <a:moveTo>
                      <a:pt x="0" y="289"/>
                    </a:moveTo>
                    <a:lnTo>
                      <a:pt x="1400" y="286"/>
                    </a:lnTo>
                    <a:lnTo>
                      <a:pt x="1680" y="0"/>
                    </a:lnTo>
                    <a:lnTo>
                      <a:pt x="280" y="0"/>
                    </a:lnTo>
                    <a:lnTo>
                      <a:pt x="0" y="289"/>
                    </a:lnTo>
                  </a:path>
                </a:pathLst>
              </a:custGeom>
              <a:solidFill>
                <a:srgbClr val="99FFFF"/>
              </a:solidFill>
              <a:ln w="12700" cap="rnd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0267" name="Line 15">
                <a:extLst>
                  <a:ext uri="{FF2B5EF4-FFF2-40B4-BE49-F238E27FC236}">
                    <a16:creationId xmlns:a16="http://schemas.microsoft.com/office/drawing/2014/main" id="{0A38BEC4-3D13-4A1E-B915-874FCD5170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80" y="2016"/>
                <a:ext cx="1" cy="129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68" name="Line 16">
                <a:extLst>
                  <a:ext uri="{FF2B5EF4-FFF2-40B4-BE49-F238E27FC236}">
                    <a16:creationId xmlns:a16="http://schemas.microsoft.com/office/drawing/2014/main" id="{2E3837F3-C788-4766-91BD-66A7C219379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80" y="3311"/>
                <a:ext cx="1400" cy="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0269" name="Line 17">
                <a:extLst>
                  <a:ext uri="{FF2B5EF4-FFF2-40B4-BE49-F238E27FC236}">
                    <a16:creationId xmlns:a16="http://schemas.microsoft.com/office/drawing/2014/main" id="{B7406D66-E7F2-496A-B838-E3F1092249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200" y="3314"/>
                <a:ext cx="280" cy="28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0258" name="Rectangle 18">
              <a:extLst>
                <a:ext uri="{FF2B5EF4-FFF2-40B4-BE49-F238E27FC236}">
                  <a16:creationId xmlns:a16="http://schemas.microsoft.com/office/drawing/2014/main" id="{637DE061-7BE0-4330-811A-C54DEA5DF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" y="2510"/>
              <a:ext cx="551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</p:txBody>
        </p:sp>
        <p:sp>
          <p:nvSpPr>
            <p:cNvPr id="10259" name="Line 19">
              <a:extLst>
                <a:ext uri="{FF2B5EF4-FFF2-40B4-BE49-F238E27FC236}">
                  <a16:creationId xmlns:a16="http://schemas.microsoft.com/office/drawing/2014/main" id="{6A061DFD-11DE-4B07-A2A7-08DB9ADF69A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8" y="1776"/>
              <a:ext cx="48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60" name="Line 20">
              <a:extLst>
                <a:ext uri="{FF2B5EF4-FFF2-40B4-BE49-F238E27FC236}">
                  <a16:creationId xmlns:a16="http://schemas.microsoft.com/office/drawing/2014/main" id="{8BA92F8D-C2D3-40AD-A338-7A080465538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08" y="1776"/>
              <a:ext cx="0" cy="201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61" name="Line 21">
              <a:extLst>
                <a:ext uri="{FF2B5EF4-FFF2-40B4-BE49-F238E27FC236}">
                  <a16:creationId xmlns:a16="http://schemas.microsoft.com/office/drawing/2014/main" id="{0638CA6C-816D-486A-B138-354499E81FD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" y="3792"/>
              <a:ext cx="288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62" name="Line 22">
              <a:extLst>
                <a:ext uri="{FF2B5EF4-FFF2-40B4-BE49-F238E27FC236}">
                  <a16:creationId xmlns:a16="http://schemas.microsoft.com/office/drawing/2014/main" id="{2A8DE0A9-3277-4B54-99C5-B0CDF0333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28" y="1968"/>
              <a:ext cx="0" cy="182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0263" name="Rectangle 23">
              <a:extLst>
                <a:ext uri="{FF2B5EF4-FFF2-40B4-BE49-F238E27FC236}">
                  <a16:creationId xmlns:a16="http://schemas.microsoft.com/office/drawing/2014/main" id="{80721E92-E005-493D-89A9-32D4167767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" y="2558"/>
              <a:ext cx="1421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5400">
                  <a:solidFill>
                    <a:srgbClr val="777777"/>
                  </a:solidFill>
                  <a:latin typeface="楷体_GB2312" pitchFamily="49" charset="-122"/>
                  <a:ea typeface="楷体_GB2312" pitchFamily="49" charset="-122"/>
                </a:rPr>
                <a:t>折射现</a:t>
              </a:r>
            </a:p>
          </p:txBody>
        </p:sp>
      </p:grpSp>
      <p:grpSp>
        <p:nvGrpSpPr>
          <p:cNvPr id="10243" name="Group 24">
            <a:extLst>
              <a:ext uri="{FF2B5EF4-FFF2-40B4-BE49-F238E27FC236}">
                <a16:creationId xmlns:a16="http://schemas.microsoft.com/office/drawing/2014/main" id="{1992B600-2DC3-4B68-850B-70E15A3D502B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2590800"/>
            <a:ext cx="4162425" cy="1266825"/>
            <a:chOff x="2736" y="2225"/>
            <a:chExt cx="2622" cy="798"/>
          </a:xfrm>
        </p:grpSpPr>
        <p:grpSp>
          <p:nvGrpSpPr>
            <p:cNvPr id="10249" name="Group 25">
              <a:extLst>
                <a:ext uri="{FF2B5EF4-FFF2-40B4-BE49-F238E27FC236}">
                  <a16:creationId xmlns:a16="http://schemas.microsoft.com/office/drawing/2014/main" id="{E1610A5B-C2E3-431B-AD08-C4AD55D2F5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82" y="2225"/>
              <a:ext cx="1576" cy="798"/>
              <a:chOff x="3782" y="2225"/>
              <a:chExt cx="1576" cy="798"/>
            </a:xfrm>
          </p:grpSpPr>
          <p:sp>
            <p:nvSpPr>
              <p:cNvPr id="10251" name="Rectangle 26">
                <a:extLst>
                  <a:ext uri="{FF2B5EF4-FFF2-40B4-BE49-F238E27FC236}">
                    <a16:creationId xmlns:a16="http://schemas.microsoft.com/office/drawing/2014/main" id="{2B127ACD-B538-42F1-BACC-B06F8382B6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82" y="2225"/>
                <a:ext cx="1576" cy="4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3600">
                    <a:solidFill>
                      <a:schemeClr val="bg1"/>
                    </a:solidFill>
                    <a:latin typeface="Bookman Old Style" panose="02050604050505020204" pitchFamily="18" charset="0"/>
                  </a:rPr>
                  <a:t>方解石晶体</a:t>
                </a:r>
              </a:p>
            </p:txBody>
          </p:sp>
          <p:sp>
            <p:nvSpPr>
              <p:cNvPr id="10252" name="Rectangle 27">
                <a:extLst>
                  <a:ext uri="{FF2B5EF4-FFF2-40B4-BE49-F238E27FC236}">
                    <a16:creationId xmlns:a16="http://schemas.microsoft.com/office/drawing/2014/main" id="{C5EA217B-567D-435F-B149-05FD34D13E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0" y="2609"/>
                <a:ext cx="900" cy="4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>
                    <a:solidFill>
                      <a:srgbClr val="FFFF00"/>
                    </a:solidFill>
                  </a:rPr>
                  <a:t>CaCO</a:t>
                </a:r>
              </a:p>
            </p:txBody>
          </p:sp>
          <p:sp>
            <p:nvSpPr>
              <p:cNvPr id="10253" name="Rectangle 28">
                <a:extLst>
                  <a:ext uri="{FF2B5EF4-FFF2-40B4-BE49-F238E27FC236}">
                    <a16:creationId xmlns:a16="http://schemas.microsoft.com/office/drawing/2014/main" id="{5F8AC285-E3A0-4248-AE37-CFF56601F5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34" y="2773"/>
                <a:ext cx="196" cy="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46038" rIns="92075" bIns="46038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>
                    <a:solidFill>
                      <a:srgbClr val="FFFF00"/>
                    </a:solidFill>
                  </a:rPr>
                  <a:t>3</a:t>
                </a:r>
              </a:p>
            </p:txBody>
          </p:sp>
        </p:grpSp>
        <p:sp>
          <p:nvSpPr>
            <p:cNvPr id="10250" name="Line 29">
              <a:extLst>
                <a:ext uri="{FF2B5EF4-FFF2-40B4-BE49-F238E27FC236}">
                  <a16:creationId xmlns:a16="http://schemas.microsoft.com/office/drawing/2014/main" id="{CDD1C52D-B4F1-4ACF-97B4-32C9858FA4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36" y="2592"/>
              <a:ext cx="1152" cy="288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stealth" w="med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0244" name="Group 30">
            <a:extLst>
              <a:ext uri="{FF2B5EF4-FFF2-40B4-BE49-F238E27FC236}">
                <a16:creationId xmlns:a16="http://schemas.microsoft.com/office/drawing/2014/main" id="{C91A2628-8DDD-4A94-9AD7-6B74502C2D24}"/>
              </a:ext>
            </a:extLst>
          </p:cNvPr>
          <p:cNvGrpSpPr>
            <a:grpSpLocks/>
          </p:cNvGrpSpPr>
          <p:nvPr/>
        </p:nvGrpSpPr>
        <p:grpSpPr bwMode="auto">
          <a:xfrm>
            <a:off x="5334000" y="4343400"/>
            <a:ext cx="2697163" cy="647700"/>
            <a:chOff x="3264" y="3167"/>
            <a:chExt cx="1699" cy="408"/>
          </a:xfrm>
        </p:grpSpPr>
        <p:sp>
          <p:nvSpPr>
            <p:cNvPr id="10247" name="Rectangle 31">
              <a:extLst>
                <a:ext uri="{FF2B5EF4-FFF2-40B4-BE49-F238E27FC236}">
                  <a16:creationId xmlns:a16="http://schemas.microsoft.com/office/drawing/2014/main" id="{BFE8E6B0-F277-449C-9FF1-F3237365B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2" y="3167"/>
              <a:ext cx="701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0248" name="Line 32">
              <a:extLst>
                <a:ext uri="{FF2B5EF4-FFF2-40B4-BE49-F238E27FC236}">
                  <a16:creationId xmlns:a16="http://schemas.microsoft.com/office/drawing/2014/main" id="{6F5EAE66-0BD8-463B-8D9B-84EA271D10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264" y="3360"/>
              <a:ext cx="912" cy="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stealth" w="med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0245" name="Text Box 33">
            <a:extLst>
              <a:ext uri="{FF2B5EF4-FFF2-40B4-BE49-F238E27FC236}">
                <a16:creationId xmlns:a16="http://schemas.microsoft.com/office/drawing/2014/main" id="{59668F8C-82E0-4D86-9EE5-8931A515A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685800"/>
            <a:ext cx="5257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3200">
                <a:solidFill>
                  <a:schemeClr val="bg1"/>
                </a:solidFill>
              </a:rPr>
              <a:t>双折射会映射出双像：</a:t>
            </a:r>
          </a:p>
        </p:txBody>
      </p:sp>
      <p:sp>
        <p:nvSpPr>
          <p:cNvPr id="10246" name="灯片编号占位符 1">
            <a:extLst>
              <a:ext uri="{FF2B5EF4-FFF2-40B4-BE49-F238E27FC236}">
                <a16:creationId xmlns:a16="http://schemas.microsoft.com/office/drawing/2014/main" id="{6D071B67-D3A8-4DD9-B6AB-F0A37F430279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5BB747B-DA4A-4192-9926-20B7693B1962}" type="slidenum">
              <a:rPr lang="en-US" altLang="zh-CN" b="0">
                <a:solidFill>
                  <a:srgbClr val="FF00FF"/>
                </a:solidFill>
              </a:rPr>
              <a:pPr eaLnBrk="1" hangingPunct="1"/>
              <a:t>13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83A6DE61-50A4-4721-9154-2FEEA056BA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4888" y="431800"/>
            <a:ext cx="478155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3200" dirty="0">
                <a:solidFill>
                  <a:schemeClr val="bg1"/>
                </a:solidFill>
                <a:latin typeface="华文中宋" panose="02010600040101010101" pitchFamily="2" charset="-122"/>
              </a:rPr>
              <a:t>当方解石晶体旋转时</a:t>
            </a:r>
            <a:r>
              <a:rPr lang="zh-CN" altLang="en-US" sz="3200" dirty="0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39FA02D0-CDF7-4D6B-803E-D1E7D1A5F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8" y="1117600"/>
            <a:ext cx="63817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i="1">
                <a:solidFill>
                  <a:srgbClr val="FFFF00"/>
                </a:solidFill>
              </a:rPr>
              <a:t>e </a:t>
            </a:r>
            <a:r>
              <a:rPr lang="zh-CN" altLang="en-US" sz="3200">
                <a:solidFill>
                  <a:schemeClr val="bg1"/>
                </a:solidFill>
                <a:latin typeface="华文中宋" panose="02010600040101010101" pitchFamily="2" charset="-122"/>
              </a:rPr>
              <a:t>光的像围绕</a:t>
            </a:r>
            <a:r>
              <a:rPr lang="zh-CN" altLang="en-US" sz="3200">
                <a:solidFill>
                  <a:schemeClr val="bg1"/>
                </a:solidFill>
                <a:latin typeface="宋体" panose="02010600030101010101" pitchFamily="2" charset="-122"/>
              </a:rPr>
              <a:t> </a:t>
            </a:r>
            <a:r>
              <a:rPr lang="en-US" altLang="zh-CN" sz="3200" i="1">
                <a:solidFill>
                  <a:srgbClr val="FFFF00"/>
                </a:solidFill>
              </a:rPr>
              <a:t>o </a:t>
            </a:r>
            <a:r>
              <a:rPr lang="zh-CN" altLang="en-US" sz="3200">
                <a:solidFill>
                  <a:schemeClr val="bg1"/>
                </a:solidFill>
                <a:latin typeface="华文中宋" panose="02010600040101010101" pitchFamily="2" charset="-122"/>
              </a:rPr>
              <a:t>光的像旋转</a:t>
            </a:r>
            <a:r>
              <a:rPr lang="zh-CN" altLang="en-US" sz="3200">
                <a:solidFill>
                  <a:schemeClr val="bg1"/>
                </a:solidFill>
                <a:latin typeface="宋体" panose="02010600030101010101" pitchFamily="2" charset="-122"/>
              </a:rPr>
              <a:t>。</a:t>
            </a:r>
          </a:p>
        </p:txBody>
      </p:sp>
      <p:sp>
        <p:nvSpPr>
          <p:cNvPr id="9220" name="Rectangle 4">
            <a:extLst>
              <a:ext uri="{FF2B5EF4-FFF2-40B4-BE49-F238E27FC236}">
                <a16:creationId xmlns:a16="http://schemas.microsoft.com/office/drawing/2014/main" id="{CD88F6B8-0BF9-473F-9E4B-49C5626D8D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0638" y="458788"/>
            <a:ext cx="36576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200" i="1">
                <a:solidFill>
                  <a:srgbClr val="FFFF00"/>
                </a:solidFill>
              </a:rPr>
              <a:t>o </a:t>
            </a:r>
            <a:r>
              <a:rPr lang="zh-CN" altLang="en-US" sz="3200">
                <a:solidFill>
                  <a:schemeClr val="bg1"/>
                </a:solidFill>
                <a:latin typeface="华文中宋" panose="02010600040101010101" pitchFamily="2" charset="-122"/>
              </a:rPr>
              <a:t>光的像不动</a:t>
            </a:r>
            <a:r>
              <a:rPr lang="zh-CN" altLang="en-US" sz="3200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</a:p>
        </p:txBody>
      </p:sp>
      <p:grpSp>
        <p:nvGrpSpPr>
          <p:cNvPr id="11269" name="Group 5">
            <a:extLst>
              <a:ext uri="{FF2B5EF4-FFF2-40B4-BE49-F238E27FC236}">
                <a16:creationId xmlns:a16="http://schemas.microsoft.com/office/drawing/2014/main" id="{AD038BD0-E1E8-43B0-804D-8B490D4F3C77}"/>
              </a:ext>
            </a:extLst>
          </p:cNvPr>
          <p:cNvGrpSpPr>
            <a:grpSpLocks/>
          </p:cNvGrpSpPr>
          <p:nvPr/>
        </p:nvGrpSpPr>
        <p:grpSpPr bwMode="auto">
          <a:xfrm>
            <a:off x="720725" y="2286000"/>
            <a:ext cx="8062913" cy="3886200"/>
            <a:chOff x="416" y="588"/>
            <a:chExt cx="5079" cy="2448"/>
          </a:xfrm>
        </p:grpSpPr>
        <p:grpSp>
          <p:nvGrpSpPr>
            <p:cNvPr id="11277" name="Group 6">
              <a:extLst>
                <a:ext uri="{FF2B5EF4-FFF2-40B4-BE49-F238E27FC236}">
                  <a16:creationId xmlns:a16="http://schemas.microsoft.com/office/drawing/2014/main" id="{5017CB86-D624-4219-AF0E-D9EB5DA4D21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6" y="588"/>
              <a:ext cx="4128" cy="2256"/>
              <a:chOff x="528" y="1344"/>
              <a:chExt cx="4128" cy="2256"/>
            </a:xfrm>
          </p:grpSpPr>
          <p:grpSp>
            <p:nvGrpSpPr>
              <p:cNvPr id="11292" name="Group 7">
                <a:extLst>
                  <a:ext uri="{FF2B5EF4-FFF2-40B4-BE49-F238E27FC236}">
                    <a16:creationId xmlns:a16="http://schemas.microsoft.com/office/drawing/2014/main" id="{1927E943-FC41-4F6A-9607-11BB01FE8BF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" y="1344"/>
                <a:ext cx="4128" cy="2256"/>
                <a:chOff x="528" y="1344"/>
                <a:chExt cx="4128" cy="2256"/>
              </a:xfrm>
            </p:grpSpPr>
            <p:sp>
              <p:nvSpPr>
                <p:cNvPr id="11299" name="AutoShape 8">
                  <a:extLst>
                    <a:ext uri="{FF2B5EF4-FFF2-40B4-BE49-F238E27FC236}">
                      <a16:creationId xmlns:a16="http://schemas.microsoft.com/office/drawing/2014/main" id="{5E68BA40-2A86-476B-B936-6C62CD22392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2" y="1348"/>
                  <a:ext cx="4120" cy="2248"/>
                </a:xfrm>
                <a:prstGeom prst="roundRect">
                  <a:avLst>
                    <a:gd name="adj" fmla="val 12495"/>
                  </a:avLst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1300" name="Rectangle 9">
                  <a:extLst>
                    <a:ext uri="{FF2B5EF4-FFF2-40B4-BE49-F238E27FC236}">
                      <a16:creationId xmlns:a16="http://schemas.microsoft.com/office/drawing/2014/main" id="{B8B7577B-CEEA-4030-8098-595DA7E02FB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1344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1301" name="Rectangle 10">
                  <a:extLst>
                    <a:ext uri="{FF2B5EF4-FFF2-40B4-BE49-F238E27FC236}">
                      <a16:creationId xmlns:a16="http://schemas.microsoft.com/office/drawing/2014/main" id="{D1DEBBAE-E50E-4FED-A14A-EE9FD06E4F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1302" name="Rectangle 11">
                  <a:extLst>
                    <a:ext uri="{FF2B5EF4-FFF2-40B4-BE49-F238E27FC236}">
                      <a16:creationId xmlns:a16="http://schemas.microsoft.com/office/drawing/2014/main" id="{3E2E8362-C437-4B0A-BE64-AF663B37A95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1303" name="Freeform 12">
                  <a:extLst>
                    <a:ext uri="{FF2B5EF4-FFF2-40B4-BE49-F238E27FC236}">
                      <a16:creationId xmlns:a16="http://schemas.microsoft.com/office/drawing/2014/main" id="{450097F9-2402-49F7-AAFE-8C0176C9A1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" y="1344"/>
                  <a:ext cx="341" cy="252"/>
                </a:xfrm>
                <a:custGeom>
                  <a:avLst/>
                  <a:gdLst>
                    <a:gd name="T0" fmla="*/ 340 w 341"/>
                    <a:gd name="T1" fmla="*/ 0 h 252"/>
                    <a:gd name="T2" fmla="*/ 248 w 341"/>
                    <a:gd name="T3" fmla="*/ 26 h 252"/>
                    <a:gd name="T4" fmla="*/ 229 w 341"/>
                    <a:gd name="T5" fmla="*/ 71 h 252"/>
                    <a:gd name="T6" fmla="*/ 190 w 341"/>
                    <a:gd name="T7" fmla="*/ 116 h 252"/>
                    <a:gd name="T8" fmla="*/ 190 w 341"/>
                    <a:gd name="T9" fmla="*/ 161 h 252"/>
                    <a:gd name="T10" fmla="*/ 172 w 341"/>
                    <a:gd name="T11" fmla="*/ 206 h 252"/>
                    <a:gd name="T12" fmla="*/ 172 w 341"/>
                    <a:gd name="T13" fmla="*/ 251 h 252"/>
                    <a:gd name="T14" fmla="*/ 114 w 341"/>
                    <a:gd name="T15" fmla="*/ 221 h 252"/>
                    <a:gd name="T16" fmla="*/ 57 w 341"/>
                    <a:gd name="T17" fmla="*/ 191 h 252"/>
                    <a:gd name="T18" fmla="*/ 0 w 341"/>
                    <a:gd name="T19" fmla="*/ 206 h 252"/>
                    <a:gd name="T20" fmla="*/ 18 w 341"/>
                    <a:gd name="T21" fmla="*/ 161 h 252"/>
                    <a:gd name="T22" fmla="*/ 57 w 341"/>
                    <a:gd name="T23" fmla="*/ 116 h 252"/>
                    <a:gd name="T24" fmla="*/ 96 w 341"/>
                    <a:gd name="T25" fmla="*/ 71 h 252"/>
                    <a:gd name="T26" fmla="*/ 153 w 341"/>
                    <a:gd name="T27" fmla="*/ 42 h 252"/>
                    <a:gd name="T28" fmla="*/ 210 w 341"/>
                    <a:gd name="T29" fmla="*/ 26 h 252"/>
                    <a:gd name="T30" fmla="*/ 340 w 341"/>
                    <a:gd name="T31" fmla="*/ 0 h 252"/>
                    <a:gd name="T32" fmla="*/ 340 w 341"/>
                    <a:gd name="T33" fmla="*/ 0 h 25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41"/>
                    <a:gd name="T52" fmla="*/ 0 h 252"/>
                    <a:gd name="T53" fmla="*/ 341 w 341"/>
                    <a:gd name="T54" fmla="*/ 252 h 25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41" h="252">
                      <a:moveTo>
                        <a:pt x="340" y="0"/>
                      </a:moveTo>
                      <a:lnTo>
                        <a:pt x="248" y="26"/>
                      </a:lnTo>
                      <a:lnTo>
                        <a:pt x="229" y="71"/>
                      </a:lnTo>
                      <a:lnTo>
                        <a:pt x="190" y="116"/>
                      </a:lnTo>
                      <a:lnTo>
                        <a:pt x="190" y="161"/>
                      </a:lnTo>
                      <a:lnTo>
                        <a:pt x="172" y="206"/>
                      </a:lnTo>
                      <a:lnTo>
                        <a:pt x="172" y="251"/>
                      </a:lnTo>
                      <a:lnTo>
                        <a:pt x="114" y="221"/>
                      </a:lnTo>
                      <a:lnTo>
                        <a:pt x="57" y="191"/>
                      </a:lnTo>
                      <a:lnTo>
                        <a:pt x="0" y="206"/>
                      </a:lnTo>
                      <a:lnTo>
                        <a:pt x="18" y="161"/>
                      </a:lnTo>
                      <a:lnTo>
                        <a:pt x="57" y="116"/>
                      </a:lnTo>
                      <a:lnTo>
                        <a:pt x="96" y="71"/>
                      </a:lnTo>
                      <a:lnTo>
                        <a:pt x="153" y="42"/>
                      </a:lnTo>
                      <a:lnTo>
                        <a:pt x="210" y="26"/>
                      </a:lnTo>
                      <a:lnTo>
                        <a:pt x="340" y="0"/>
                      </a:lnTo>
                    </a:path>
                  </a:pathLst>
                </a:custGeom>
                <a:solidFill>
                  <a:srgbClr val="996633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1293" name="Line 13">
                <a:extLst>
                  <a:ext uri="{FF2B5EF4-FFF2-40B4-BE49-F238E27FC236}">
                    <a16:creationId xmlns:a16="http://schemas.microsoft.com/office/drawing/2014/main" id="{56358AEE-64BF-46E1-8CB2-66EF631072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1344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94" name="Line 14">
                <a:extLst>
                  <a:ext uri="{FF2B5EF4-FFF2-40B4-BE49-F238E27FC236}">
                    <a16:creationId xmlns:a16="http://schemas.microsoft.com/office/drawing/2014/main" id="{850B5863-7BE0-4D38-886E-D2F0709EAAB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134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95" name="Line 15">
                <a:extLst>
                  <a:ext uri="{FF2B5EF4-FFF2-40B4-BE49-F238E27FC236}">
                    <a16:creationId xmlns:a16="http://schemas.microsoft.com/office/drawing/2014/main" id="{B8A49B71-0DDC-45A5-B434-EEA390AE6B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326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96" name="Line 16">
                <a:extLst>
                  <a:ext uri="{FF2B5EF4-FFF2-40B4-BE49-F238E27FC236}">
                    <a16:creationId xmlns:a16="http://schemas.microsoft.com/office/drawing/2014/main" id="{38EBD91F-C18E-46EE-819C-2825815B6C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97" name="Line 17">
                <a:extLst>
                  <a:ext uri="{FF2B5EF4-FFF2-40B4-BE49-F238E27FC236}">
                    <a16:creationId xmlns:a16="http://schemas.microsoft.com/office/drawing/2014/main" id="{2DEF50DC-F84B-4FAB-A2BD-B6145591FF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28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98" name="Line 18">
                <a:extLst>
                  <a:ext uri="{FF2B5EF4-FFF2-40B4-BE49-F238E27FC236}">
                    <a16:creationId xmlns:a16="http://schemas.microsoft.com/office/drawing/2014/main" id="{1D0A227A-3354-4EA8-B569-141648499D6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8" y="3168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1278" name="Rectangle 19">
              <a:extLst>
                <a:ext uri="{FF2B5EF4-FFF2-40B4-BE49-F238E27FC236}">
                  <a16:creationId xmlns:a16="http://schemas.microsoft.com/office/drawing/2014/main" id="{1EFEB546-FF8F-438E-BEB9-58E6AB662B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2" y="1279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solidFill>
                    <a:schemeClr val="bg2"/>
                  </a:solidFill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sp>
          <p:nvSpPr>
            <p:cNvPr id="11279" name="Rectangle 20">
              <a:extLst>
                <a:ext uri="{FF2B5EF4-FFF2-40B4-BE49-F238E27FC236}">
                  <a16:creationId xmlns:a16="http://schemas.microsoft.com/office/drawing/2014/main" id="{9B57AA7D-B45D-4BB0-BD47-41E9BF6747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42" y="1519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grpSp>
          <p:nvGrpSpPr>
            <p:cNvPr id="11280" name="Group 21">
              <a:extLst>
                <a:ext uri="{FF2B5EF4-FFF2-40B4-BE49-F238E27FC236}">
                  <a16:creationId xmlns:a16="http://schemas.microsoft.com/office/drawing/2014/main" id="{A059EC2E-7617-40A4-8D5B-F5B5307E99B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12" y="853"/>
              <a:ext cx="2018" cy="2183"/>
              <a:chOff x="1824" y="1609"/>
              <a:chExt cx="2018" cy="2183"/>
            </a:xfrm>
          </p:grpSpPr>
          <p:grpSp>
            <p:nvGrpSpPr>
              <p:cNvPr id="11285" name="Group 22">
                <a:extLst>
                  <a:ext uri="{FF2B5EF4-FFF2-40B4-BE49-F238E27FC236}">
                    <a16:creationId xmlns:a16="http://schemas.microsoft.com/office/drawing/2014/main" id="{CE64BA0F-AB5A-45F5-ACB3-5A58EBD51FD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26" y="1609"/>
                <a:ext cx="2016" cy="2160"/>
                <a:chOff x="1826" y="1609"/>
                <a:chExt cx="2016" cy="2160"/>
              </a:xfrm>
            </p:grpSpPr>
            <p:sp>
              <p:nvSpPr>
                <p:cNvPr id="11289" name="AutoShape 23">
                  <a:extLst>
                    <a:ext uri="{FF2B5EF4-FFF2-40B4-BE49-F238E27FC236}">
                      <a16:creationId xmlns:a16="http://schemas.microsoft.com/office/drawing/2014/main" id="{F823B776-B35B-4494-858C-9D9D7457A9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827" y="1614"/>
                  <a:ext cx="2011" cy="2150"/>
                </a:xfrm>
                <a:prstGeom prst="cube">
                  <a:avLst>
                    <a:gd name="adj" fmla="val 18792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1290" name="Freeform 24">
                  <a:extLst>
                    <a:ext uri="{FF2B5EF4-FFF2-40B4-BE49-F238E27FC236}">
                      <a16:creationId xmlns:a16="http://schemas.microsoft.com/office/drawing/2014/main" id="{5B5802C6-98D7-4DF9-AFD7-6C3425C16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460" y="1610"/>
                  <a:ext cx="382" cy="2159"/>
                </a:xfrm>
                <a:custGeom>
                  <a:avLst/>
                  <a:gdLst>
                    <a:gd name="T0" fmla="*/ 2 w 382"/>
                    <a:gd name="T1" fmla="*/ 378 h 2159"/>
                    <a:gd name="T2" fmla="*/ 381 w 382"/>
                    <a:gd name="T3" fmla="*/ 0 h 2159"/>
                    <a:gd name="T4" fmla="*/ 379 w 382"/>
                    <a:gd name="T5" fmla="*/ 1779 h 2159"/>
                    <a:gd name="T6" fmla="*/ 0 w 382"/>
                    <a:gd name="T7" fmla="*/ 2158 h 2159"/>
                    <a:gd name="T8" fmla="*/ 2 w 382"/>
                    <a:gd name="T9" fmla="*/ 378 h 215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82"/>
                    <a:gd name="T16" fmla="*/ 0 h 2159"/>
                    <a:gd name="T17" fmla="*/ 382 w 382"/>
                    <a:gd name="T18" fmla="*/ 2159 h 215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82" h="2159">
                      <a:moveTo>
                        <a:pt x="2" y="378"/>
                      </a:moveTo>
                      <a:lnTo>
                        <a:pt x="381" y="0"/>
                      </a:lnTo>
                      <a:lnTo>
                        <a:pt x="379" y="1779"/>
                      </a:lnTo>
                      <a:lnTo>
                        <a:pt x="0" y="2158"/>
                      </a:lnTo>
                      <a:lnTo>
                        <a:pt x="2" y="378"/>
                      </a:lnTo>
                    </a:path>
                  </a:pathLst>
                </a:custGeom>
                <a:solidFill>
                  <a:srgbClr val="33CC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1291" name="Freeform 25">
                  <a:extLst>
                    <a:ext uri="{FF2B5EF4-FFF2-40B4-BE49-F238E27FC236}">
                      <a16:creationId xmlns:a16="http://schemas.microsoft.com/office/drawing/2014/main" id="{656AD433-2B52-4712-B310-62FB5BF3F59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26" y="1609"/>
                  <a:ext cx="2015" cy="380"/>
                </a:xfrm>
                <a:custGeom>
                  <a:avLst/>
                  <a:gdLst>
                    <a:gd name="T0" fmla="*/ 0 w 2015"/>
                    <a:gd name="T1" fmla="*/ 377 h 380"/>
                    <a:gd name="T2" fmla="*/ 379 w 2015"/>
                    <a:gd name="T3" fmla="*/ 4 h 380"/>
                    <a:gd name="T4" fmla="*/ 2014 w 2015"/>
                    <a:gd name="T5" fmla="*/ 0 h 380"/>
                    <a:gd name="T6" fmla="*/ 1635 w 2015"/>
                    <a:gd name="T7" fmla="*/ 379 h 380"/>
                    <a:gd name="T8" fmla="*/ 0 w 2015"/>
                    <a:gd name="T9" fmla="*/ 377 h 38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015"/>
                    <a:gd name="T16" fmla="*/ 0 h 380"/>
                    <a:gd name="T17" fmla="*/ 2015 w 2015"/>
                    <a:gd name="T18" fmla="*/ 380 h 38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015" h="380">
                      <a:moveTo>
                        <a:pt x="0" y="377"/>
                      </a:moveTo>
                      <a:lnTo>
                        <a:pt x="379" y="4"/>
                      </a:lnTo>
                      <a:lnTo>
                        <a:pt x="2014" y="0"/>
                      </a:lnTo>
                      <a:lnTo>
                        <a:pt x="1635" y="379"/>
                      </a:lnTo>
                      <a:lnTo>
                        <a:pt x="0" y="377"/>
                      </a:lnTo>
                    </a:path>
                  </a:pathLst>
                </a:custGeom>
                <a:solidFill>
                  <a:srgbClr val="66FF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1286" name="Line 26">
                <a:extLst>
                  <a:ext uri="{FF2B5EF4-FFF2-40B4-BE49-F238E27FC236}">
                    <a16:creationId xmlns:a16="http://schemas.microsoft.com/office/drawing/2014/main" id="{805A807D-C40C-49E5-9EA7-6B80C5B68B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08" y="1632"/>
                <a:ext cx="0" cy="172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87" name="Line 27">
                <a:extLst>
                  <a:ext uri="{FF2B5EF4-FFF2-40B4-BE49-F238E27FC236}">
                    <a16:creationId xmlns:a16="http://schemas.microsoft.com/office/drawing/2014/main" id="{8B35F34C-1FA3-4DA2-820E-DEE2774CE9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208" y="3408"/>
                <a:ext cx="1584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1288" name="Line 28">
                <a:extLst>
                  <a:ext uri="{FF2B5EF4-FFF2-40B4-BE49-F238E27FC236}">
                    <a16:creationId xmlns:a16="http://schemas.microsoft.com/office/drawing/2014/main" id="{2A6AE537-101E-4851-B0B9-CAD1E6BFCE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824" y="3408"/>
                <a:ext cx="384" cy="38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1281" name="Rectangle 29">
              <a:extLst>
                <a:ext uri="{FF2B5EF4-FFF2-40B4-BE49-F238E27FC236}">
                  <a16:creationId xmlns:a16="http://schemas.microsoft.com/office/drawing/2014/main" id="{7CE50C2E-575D-4E1C-B46E-9F7556431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" y="1202"/>
              <a:ext cx="469" cy="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折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射</a:t>
              </a:r>
            </a:p>
          </p:txBody>
        </p:sp>
        <p:sp>
          <p:nvSpPr>
            <p:cNvPr id="1212446" name="Rectangle 30">
              <a:extLst>
                <a:ext uri="{FF2B5EF4-FFF2-40B4-BE49-F238E27FC236}">
                  <a16:creationId xmlns:a16="http://schemas.microsoft.com/office/drawing/2014/main" id="{BB231F68-6F8F-4FD4-9B94-3048A456DB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" y="683"/>
              <a:ext cx="69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rgbClr val="06268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1283" name="Rectangle 31">
              <a:extLst>
                <a:ext uri="{FF2B5EF4-FFF2-40B4-BE49-F238E27FC236}">
                  <a16:creationId xmlns:a16="http://schemas.microsoft.com/office/drawing/2014/main" id="{6A3A97CA-B66B-47F0-830D-D5D5E5FB8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2" y="923"/>
              <a:ext cx="983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方解石</a:t>
              </a:r>
            </a:p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 晶体</a:t>
              </a:r>
            </a:p>
          </p:txBody>
        </p:sp>
        <p:sp>
          <p:nvSpPr>
            <p:cNvPr id="11284" name="Line 32">
              <a:extLst>
                <a:ext uri="{FF2B5EF4-FFF2-40B4-BE49-F238E27FC236}">
                  <a16:creationId xmlns:a16="http://schemas.microsoft.com/office/drawing/2014/main" id="{69ED001D-070E-481C-B98B-4E6E0E518C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62" y="1156"/>
              <a:ext cx="1035" cy="33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270" name="Group 33">
            <a:extLst>
              <a:ext uri="{FF2B5EF4-FFF2-40B4-BE49-F238E27FC236}">
                <a16:creationId xmlns:a16="http://schemas.microsoft.com/office/drawing/2014/main" id="{1172E8FE-4587-4AC8-9B48-23EDD4AD49EE}"/>
              </a:ext>
            </a:extLst>
          </p:cNvPr>
          <p:cNvGrpSpPr>
            <a:grpSpLocks/>
          </p:cNvGrpSpPr>
          <p:nvPr/>
        </p:nvGrpSpPr>
        <p:grpSpPr bwMode="auto">
          <a:xfrm>
            <a:off x="4786313" y="4857750"/>
            <a:ext cx="3071812" cy="1608138"/>
            <a:chOff x="2989" y="2059"/>
            <a:chExt cx="1935" cy="1013"/>
          </a:xfrm>
        </p:grpSpPr>
        <p:sp>
          <p:nvSpPr>
            <p:cNvPr id="11275" name="Text Box 34">
              <a:extLst>
                <a:ext uri="{FF2B5EF4-FFF2-40B4-BE49-F238E27FC236}">
                  <a16:creationId xmlns:a16="http://schemas.microsoft.com/office/drawing/2014/main" id="{AEE6E169-E89E-42EC-8472-EBC81ACAAC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80" y="2745"/>
              <a:ext cx="1344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800" b="0">
                  <a:solidFill>
                    <a:schemeClr val="bg1"/>
                  </a:solidFill>
                </a:rPr>
                <a:t> </a:t>
              </a:r>
              <a:r>
                <a:rPr lang="en-US" altLang="zh-CN" sz="2800" i="1">
                  <a:solidFill>
                    <a:srgbClr val="FFFF00"/>
                  </a:solidFill>
                </a:rPr>
                <a:t>o </a:t>
              </a:r>
              <a:r>
                <a:rPr lang="zh-CN" altLang="en-US" sz="2800">
                  <a:solidFill>
                    <a:schemeClr val="bg1"/>
                  </a:solidFill>
                  <a:latin typeface="华文中宋" panose="02010600040101010101" pitchFamily="2" charset="-122"/>
                </a:rPr>
                <a:t>光的像</a:t>
              </a:r>
            </a:p>
          </p:txBody>
        </p:sp>
        <p:sp>
          <p:nvSpPr>
            <p:cNvPr id="11276" name="Line 35">
              <a:extLst>
                <a:ext uri="{FF2B5EF4-FFF2-40B4-BE49-F238E27FC236}">
                  <a16:creationId xmlns:a16="http://schemas.microsoft.com/office/drawing/2014/main" id="{9B70122C-0816-4280-9440-880DDEC420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9" y="2059"/>
              <a:ext cx="659" cy="773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11271" name="Group 36">
            <a:extLst>
              <a:ext uri="{FF2B5EF4-FFF2-40B4-BE49-F238E27FC236}">
                <a16:creationId xmlns:a16="http://schemas.microsoft.com/office/drawing/2014/main" id="{795DF86A-301D-44F5-BF91-6044E3BA8BE2}"/>
              </a:ext>
            </a:extLst>
          </p:cNvPr>
          <p:cNvGrpSpPr>
            <a:grpSpLocks/>
          </p:cNvGrpSpPr>
          <p:nvPr/>
        </p:nvGrpSpPr>
        <p:grpSpPr bwMode="auto">
          <a:xfrm>
            <a:off x="4429125" y="1690688"/>
            <a:ext cx="2714625" cy="2024062"/>
            <a:chOff x="2740" y="88"/>
            <a:chExt cx="1710" cy="1275"/>
          </a:xfrm>
        </p:grpSpPr>
        <p:sp>
          <p:nvSpPr>
            <p:cNvPr id="11273" name="Line 37">
              <a:extLst>
                <a:ext uri="{FF2B5EF4-FFF2-40B4-BE49-F238E27FC236}">
                  <a16:creationId xmlns:a16="http://schemas.microsoft.com/office/drawing/2014/main" id="{E6B5A7E6-39E7-4F72-953B-B0313111F97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40" y="373"/>
              <a:ext cx="720" cy="99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1274" name="Rectangle 38">
              <a:extLst>
                <a:ext uri="{FF2B5EF4-FFF2-40B4-BE49-F238E27FC236}">
                  <a16:creationId xmlns:a16="http://schemas.microsoft.com/office/drawing/2014/main" id="{2720503E-7D83-4130-9145-0DC320C67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1" y="88"/>
              <a:ext cx="999" cy="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2800" i="1">
                  <a:solidFill>
                    <a:srgbClr val="FFFF00"/>
                  </a:solidFill>
                </a:rPr>
                <a:t>e </a:t>
              </a:r>
              <a:r>
                <a:rPr lang="zh-CN" altLang="en-US" sz="2800">
                  <a:solidFill>
                    <a:schemeClr val="bg1"/>
                  </a:solidFill>
                  <a:latin typeface="华文中宋" panose="02010600040101010101" pitchFamily="2" charset="-122"/>
                </a:rPr>
                <a:t>光的像</a:t>
              </a:r>
            </a:p>
          </p:txBody>
        </p:sp>
      </p:grpSp>
      <p:sp>
        <p:nvSpPr>
          <p:cNvPr id="11272" name="灯片编号占位符 1">
            <a:extLst>
              <a:ext uri="{FF2B5EF4-FFF2-40B4-BE49-F238E27FC236}">
                <a16:creationId xmlns:a16="http://schemas.microsoft.com/office/drawing/2014/main" id="{7A06AB0B-46F4-4548-9AAA-CEC72C0DD1C2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A247708-5B2C-4C17-851B-2761A61293E5}" type="slidenum">
              <a:rPr lang="en-US" altLang="zh-CN" b="0">
                <a:solidFill>
                  <a:srgbClr val="FF00FF"/>
                </a:solidFill>
              </a:rPr>
              <a:pPr eaLnBrk="1" hangingPunct="1"/>
              <a:t>14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9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9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3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9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9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8" grpId="0"/>
      <p:bldP spid="9219" grpId="0"/>
      <p:bldP spid="92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2">
            <a:extLst>
              <a:ext uri="{FF2B5EF4-FFF2-40B4-BE49-F238E27FC236}">
                <a16:creationId xmlns:a16="http://schemas.microsoft.com/office/drawing/2014/main" id="{A7DD6C58-B20E-4620-BD27-C049CA218ECF}"/>
              </a:ext>
            </a:extLst>
          </p:cNvPr>
          <p:cNvGrpSpPr>
            <a:grpSpLocks/>
          </p:cNvGrpSpPr>
          <p:nvPr/>
        </p:nvGrpSpPr>
        <p:grpSpPr bwMode="auto">
          <a:xfrm>
            <a:off x="720725" y="2286000"/>
            <a:ext cx="8040688" cy="4103688"/>
            <a:chOff x="576" y="1392"/>
            <a:chExt cx="5065" cy="2585"/>
          </a:xfrm>
        </p:grpSpPr>
        <p:grpSp>
          <p:nvGrpSpPr>
            <p:cNvPr id="12293" name="Group 3">
              <a:extLst>
                <a:ext uri="{FF2B5EF4-FFF2-40B4-BE49-F238E27FC236}">
                  <a16:creationId xmlns:a16="http://schemas.microsoft.com/office/drawing/2014/main" id="{00145225-A508-413A-BEEB-FFEE453E3D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1392"/>
              <a:ext cx="4128" cy="2256"/>
              <a:chOff x="528" y="1344"/>
              <a:chExt cx="4128" cy="2256"/>
            </a:xfrm>
          </p:grpSpPr>
          <p:grpSp>
            <p:nvGrpSpPr>
              <p:cNvPr id="12308" name="Group 4">
                <a:extLst>
                  <a:ext uri="{FF2B5EF4-FFF2-40B4-BE49-F238E27FC236}">
                    <a16:creationId xmlns:a16="http://schemas.microsoft.com/office/drawing/2014/main" id="{EA61442A-AAED-4467-81F9-A8DA619A831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" y="1344"/>
                <a:ext cx="4128" cy="2256"/>
                <a:chOff x="528" y="1344"/>
                <a:chExt cx="4128" cy="2256"/>
              </a:xfrm>
            </p:grpSpPr>
            <p:sp>
              <p:nvSpPr>
                <p:cNvPr id="12315" name="AutoShape 5">
                  <a:extLst>
                    <a:ext uri="{FF2B5EF4-FFF2-40B4-BE49-F238E27FC236}">
                      <a16:creationId xmlns:a16="http://schemas.microsoft.com/office/drawing/2014/main" id="{F16222A9-5B33-4030-8382-3E7A13E6164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2" y="1348"/>
                  <a:ext cx="4120" cy="2248"/>
                </a:xfrm>
                <a:prstGeom prst="roundRect">
                  <a:avLst>
                    <a:gd name="adj" fmla="val 12495"/>
                  </a:avLst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2316" name="Rectangle 6">
                  <a:extLst>
                    <a:ext uri="{FF2B5EF4-FFF2-40B4-BE49-F238E27FC236}">
                      <a16:creationId xmlns:a16="http://schemas.microsoft.com/office/drawing/2014/main" id="{56FD051C-5B80-4074-943A-17BA48ECC2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1344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2317" name="Rectangle 7">
                  <a:extLst>
                    <a:ext uri="{FF2B5EF4-FFF2-40B4-BE49-F238E27FC236}">
                      <a16:creationId xmlns:a16="http://schemas.microsoft.com/office/drawing/2014/main" id="{9EF65495-F2F7-4C58-AC31-2FD6ABBD24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2318" name="Rectangle 8">
                  <a:extLst>
                    <a:ext uri="{FF2B5EF4-FFF2-40B4-BE49-F238E27FC236}">
                      <a16:creationId xmlns:a16="http://schemas.microsoft.com/office/drawing/2014/main" id="{9206CB6B-5B88-4EC2-AF88-041516231C6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2319" name="Freeform 9">
                  <a:extLst>
                    <a:ext uri="{FF2B5EF4-FFF2-40B4-BE49-F238E27FC236}">
                      <a16:creationId xmlns:a16="http://schemas.microsoft.com/office/drawing/2014/main" id="{85BE1AC7-B8B3-483F-BB95-EE09B125E62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" y="1344"/>
                  <a:ext cx="341" cy="252"/>
                </a:xfrm>
                <a:custGeom>
                  <a:avLst/>
                  <a:gdLst>
                    <a:gd name="T0" fmla="*/ 340 w 341"/>
                    <a:gd name="T1" fmla="*/ 0 h 252"/>
                    <a:gd name="T2" fmla="*/ 248 w 341"/>
                    <a:gd name="T3" fmla="*/ 26 h 252"/>
                    <a:gd name="T4" fmla="*/ 229 w 341"/>
                    <a:gd name="T5" fmla="*/ 71 h 252"/>
                    <a:gd name="T6" fmla="*/ 190 w 341"/>
                    <a:gd name="T7" fmla="*/ 116 h 252"/>
                    <a:gd name="T8" fmla="*/ 190 w 341"/>
                    <a:gd name="T9" fmla="*/ 161 h 252"/>
                    <a:gd name="T10" fmla="*/ 172 w 341"/>
                    <a:gd name="T11" fmla="*/ 206 h 252"/>
                    <a:gd name="T12" fmla="*/ 172 w 341"/>
                    <a:gd name="T13" fmla="*/ 251 h 252"/>
                    <a:gd name="T14" fmla="*/ 114 w 341"/>
                    <a:gd name="T15" fmla="*/ 221 h 252"/>
                    <a:gd name="T16" fmla="*/ 57 w 341"/>
                    <a:gd name="T17" fmla="*/ 191 h 252"/>
                    <a:gd name="T18" fmla="*/ 0 w 341"/>
                    <a:gd name="T19" fmla="*/ 206 h 252"/>
                    <a:gd name="T20" fmla="*/ 18 w 341"/>
                    <a:gd name="T21" fmla="*/ 161 h 252"/>
                    <a:gd name="T22" fmla="*/ 57 w 341"/>
                    <a:gd name="T23" fmla="*/ 116 h 252"/>
                    <a:gd name="T24" fmla="*/ 96 w 341"/>
                    <a:gd name="T25" fmla="*/ 71 h 252"/>
                    <a:gd name="T26" fmla="*/ 153 w 341"/>
                    <a:gd name="T27" fmla="*/ 42 h 252"/>
                    <a:gd name="T28" fmla="*/ 210 w 341"/>
                    <a:gd name="T29" fmla="*/ 26 h 252"/>
                    <a:gd name="T30" fmla="*/ 340 w 341"/>
                    <a:gd name="T31" fmla="*/ 0 h 252"/>
                    <a:gd name="T32" fmla="*/ 340 w 341"/>
                    <a:gd name="T33" fmla="*/ 0 h 25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41"/>
                    <a:gd name="T52" fmla="*/ 0 h 252"/>
                    <a:gd name="T53" fmla="*/ 341 w 341"/>
                    <a:gd name="T54" fmla="*/ 252 h 25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41" h="252">
                      <a:moveTo>
                        <a:pt x="340" y="0"/>
                      </a:moveTo>
                      <a:lnTo>
                        <a:pt x="248" y="26"/>
                      </a:lnTo>
                      <a:lnTo>
                        <a:pt x="229" y="71"/>
                      </a:lnTo>
                      <a:lnTo>
                        <a:pt x="190" y="116"/>
                      </a:lnTo>
                      <a:lnTo>
                        <a:pt x="190" y="161"/>
                      </a:lnTo>
                      <a:lnTo>
                        <a:pt x="172" y="206"/>
                      </a:lnTo>
                      <a:lnTo>
                        <a:pt x="172" y="251"/>
                      </a:lnTo>
                      <a:lnTo>
                        <a:pt x="114" y="221"/>
                      </a:lnTo>
                      <a:lnTo>
                        <a:pt x="57" y="191"/>
                      </a:lnTo>
                      <a:lnTo>
                        <a:pt x="0" y="206"/>
                      </a:lnTo>
                      <a:lnTo>
                        <a:pt x="18" y="161"/>
                      </a:lnTo>
                      <a:lnTo>
                        <a:pt x="57" y="116"/>
                      </a:lnTo>
                      <a:lnTo>
                        <a:pt x="96" y="71"/>
                      </a:lnTo>
                      <a:lnTo>
                        <a:pt x="153" y="42"/>
                      </a:lnTo>
                      <a:lnTo>
                        <a:pt x="210" y="26"/>
                      </a:lnTo>
                      <a:lnTo>
                        <a:pt x="340" y="0"/>
                      </a:lnTo>
                    </a:path>
                  </a:pathLst>
                </a:custGeom>
                <a:solidFill>
                  <a:srgbClr val="996633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2309" name="Line 10">
                <a:extLst>
                  <a:ext uri="{FF2B5EF4-FFF2-40B4-BE49-F238E27FC236}">
                    <a16:creationId xmlns:a16="http://schemas.microsoft.com/office/drawing/2014/main" id="{2B753CA5-D37E-4403-B8FA-AC7BE79E1F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1344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10" name="Line 11">
                <a:extLst>
                  <a:ext uri="{FF2B5EF4-FFF2-40B4-BE49-F238E27FC236}">
                    <a16:creationId xmlns:a16="http://schemas.microsoft.com/office/drawing/2014/main" id="{D64F481D-7CE7-4411-8073-BF943CFE02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134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11" name="Line 12">
                <a:extLst>
                  <a:ext uri="{FF2B5EF4-FFF2-40B4-BE49-F238E27FC236}">
                    <a16:creationId xmlns:a16="http://schemas.microsoft.com/office/drawing/2014/main" id="{C51739E7-16F9-486D-A050-E62498D122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326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12" name="Line 13">
                <a:extLst>
                  <a:ext uri="{FF2B5EF4-FFF2-40B4-BE49-F238E27FC236}">
                    <a16:creationId xmlns:a16="http://schemas.microsoft.com/office/drawing/2014/main" id="{79DC0DCE-466D-4DA0-9E02-D46B18B685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13" name="Line 14">
                <a:extLst>
                  <a:ext uri="{FF2B5EF4-FFF2-40B4-BE49-F238E27FC236}">
                    <a16:creationId xmlns:a16="http://schemas.microsoft.com/office/drawing/2014/main" id="{09E8FCF6-21EB-4208-91F7-BC54519D35A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28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14" name="Line 15">
                <a:extLst>
                  <a:ext uri="{FF2B5EF4-FFF2-40B4-BE49-F238E27FC236}">
                    <a16:creationId xmlns:a16="http://schemas.microsoft.com/office/drawing/2014/main" id="{E051C61F-6E70-4873-BBBF-3CA1A6600F6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8" y="3168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4" name="Rectangle 16">
              <a:extLst>
                <a:ext uri="{FF2B5EF4-FFF2-40B4-BE49-F238E27FC236}">
                  <a16:creationId xmlns:a16="http://schemas.microsoft.com/office/drawing/2014/main" id="{00677197-C181-4CC7-BC87-5E11D5B4F0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98" y="2083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solidFill>
                    <a:schemeClr val="bg2"/>
                  </a:solidFill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sp>
          <p:nvSpPr>
            <p:cNvPr id="12295" name="Rectangle 17">
              <a:extLst>
                <a:ext uri="{FF2B5EF4-FFF2-40B4-BE49-F238E27FC236}">
                  <a16:creationId xmlns:a16="http://schemas.microsoft.com/office/drawing/2014/main" id="{647D94D2-BC65-4616-BB1B-C6E82A6DA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2" y="2323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grpSp>
          <p:nvGrpSpPr>
            <p:cNvPr id="12296" name="Group 18">
              <a:extLst>
                <a:ext uri="{FF2B5EF4-FFF2-40B4-BE49-F238E27FC236}">
                  <a16:creationId xmlns:a16="http://schemas.microsoft.com/office/drawing/2014/main" id="{0C0F7B68-ED03-4484-ABD4-413D327C71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25" y="1503"/>
              <a:ext cx="2711" cy="2474"/>
              <a:chOff x="1477" y="1455"/>
              <a:chExt cx="2711" cy="2474"/>
            </a:xfrm>
          </p:grpSpPr>
          <p:grpSp>
            <p:nvGrpSpPr>
              <p:cNvPr id="12301" name="Group 19">
                <a:extLst>
                  <a:ext uri="{FF2B5EF4-FFF2-40B4-BE49-F238E27FC236}">
                    <a16:creationId xmlns:a16="http://schemas.microsoft.com/office/drawing/2014/main" id="{ED787C91-D41D-4551-B662-65DC122B96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31" y="1455"/>
                <a:ext cx="2357" cy="2474"/>
                <a:chOff x="1831" y="1455"/>
                <a:chExt cx="2357" cy="2474"/>
              </a:xfrm>
            </p:grpSpPr>
            <p:sp>
              <p:nvSpPr>
                <p:cNvPr id="12305" name="AutoShape 20">
                  <a:extLst>
                    <a:ext uri="{FF2B5EF4-FFF2-40B4-BE49-F238E27FC236}">
                      <a16:creationId xmlns:a16="http://schemas.microsoft.com/office/drawing/2014/main" id="{C9A35AEF-6498-411D-9714-C07EC5B3727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1380000">
                  <a:off x="1831" y="1615"/>
                  <a:ext cx="2012" cy="2151"/>
                </a:xfrm>
                <a:prstGeom prst="cube">
                  <a:avLst>
                    <a:gd name="adj" fmla="val 18792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2306" name="Freeform 21">
                  <a:extLst>
                    <a:ext uri="{FF2B5EF4-FFF2-40B4-BE49-F238E27FC236}">
                      <a16:creationId xmlns:a16="http://schemas.microsoft.com/office/drawing/2014/main" id="{84410471-E8D9-4541-998C-6E1C26F7DD2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92" y="2091"/>
                  <a:ext cx="1195" cy="1838"/>
                </a:xfrm>
                <a:custGeom>
                  <a:avLst/>
                  <a:gdLst>
                    <a:gd name="T0" fmla="*/ 698 w 1195"/>
                    <a:gd name="T1" fmla="*/ 200 h 1838"/>
                    <a:gd name="T2" fmla="*/ 1194 w 1195"/>
                    <a:gd name="T3" fmla="*/ 0 h 1838"/>
                    <a:gd name="T4" fmla="*/ 498 w 1195"/>
                    <a:gd name="T5" fmla="*/ 1638 h 1838"/>
                    <a:gd name="T6" fmla="*/ 0 w 1195"/>
                    <a:gd name="T7" fmla="*/ 1837 h 1838"/>
                    <a:gd name="T8" fmla="*/ 698 w 1195"/>
                    <a:gd name="T9" fmla="*/ 200 h 183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195"/>
                    <a:gd name="T16" fmla="*/ 0 h 1838"/>
                    <a:gd name="T17" fmla="*/ 1195 w 1195"/>
                    <a:gd name="T18" fmla="*/ 1838 h 183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195" h="1838">
                      <a:moveTo>
                        <a:pt x="698" y="200"/>
                      </a:moveTo>
                      <a:lnTo>
                        <a:pt x="1194" y="0"/>
                      </a:lnTo>
                      <a:lnTo>
                        <a:pt x="498" y="1638"/>
                      </a:lnTo>
                      <a:lnTo>
                        <a:pt x="0" y="1837"/>
                      </a:lnTo>
                      <a:lnTo>
                        <a:pt x="698" y="200"/>
                      </a:lnTo>
                    </a:path>
                  </a:pathLst>
                </a:custGeom>
                <a:solidFill>
                  <a:srgbClr val="33CC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2307" name="Freeform 22">
                  <a:extLst>
                    <a:ext uri="{FF2B5EF4-FFF2-40B4-BE49-F238E27FC236}">
                      <a16:creationId xmlns:a16="http://schemas.microsoft.com/office/drawing/2014/main" id="{198984CF-E10C-4215-9B90-750362872B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5" y="1455"/>
                  <a:ext cx="2003" cy="837"/>
                </a:xfrm>
                <a:custGeom>
                  <a:avLst/>
                  <a:gdLst>
                    <a:gd name="T0" fmla="*/ 0 w 2003"/>
                    <a:gd name="T1" fmla="*/ 196 h 837"/>
                    <a:gd name="T2" fmla="*/ 495 w 2003"/>
                    <a:gd name="T3" fmla="*/ 0 h 837"/>
                    <a:gd name="T4" fmla="*/ 2002 w 2003"/>
                    <a:gd name="T5" fmla="*/ 635 h 837"/>
                    <a:gd name="T6" fmla="*/ 1505 w 2003"/>
                    <a:gd name="T7" fmla="*/ 836 h 837"/>
                    <a:gd name="T8" fmla="*/ 0 w 2003"/>
                    <a:gd name="T9" fmla="*/ 196 h 837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003"/>
                    <a:gd name="T16" fmla="*/ 0 h 837"/>
                    <a:gd name="T17" fmla="*/ 2003 w 2003"/>
                    <a:gd name="T18" fmla="*/ 837 h 837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003" h="837">
                      <a:moveTo>
                        <a:pt x="0" y="196"/>
                      </a:moveTo>
                      <a:lnTo>
                        <a:pt x="495" y="0"/>
                      </a:lnTo>
                      <a:lnTo>
                        <a:pt x="2002" y="635"/>
                      </a:lnTo>
                      <a:lnTo>
                        <a:pt x="1505" y="836"/>
                      </a:lnTo>
                      <a:lnTo>
                        <a:pt x="0" y="196"/>
                      </a:lnTo>
                    </a:path>
                  </a:pathLst>
                </a:custGeom>
                <a:solidFill>
                  <a:srgbClr val="66FF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2302" name="Line 23">
                <a:extLst>
                  <a:ext uri="{FF2B5EF4-FFF2-40B4-BE49-F238E27FC236}">
                    <a16:creationId xmlns:a16="http://schemas.microsoft.com/office/drawing/2014/main" id="{FC1FAD86-4F6E-49B8-9DAA-D782A7FD04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2000" y="1473"/>
                <a:ext cx="675" cy="159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03" name="Line 24">
                <a:extLst>
                  <a:ext uri="{FF2B5EF4-FFF2-40B4-BE49-F238E27FC236}">
                    <a16:creationId xmlns:a16="http://schemas.microsoft.com/office/drawing/2014/main" id="{A4431FB8-5179-45F4-AA03-06CF9B3FA9E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981" y="3108"/>
                <a:ext cx="1458" cy="61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2304" name="Line 25">
                <a:extLst>
                  <a:ext uri="{FF2B5EF4-FFF2-40B4-BE49-F238E27FC236}">
                    <a16:creationId xmlns:a16="http://schemas.microsoft.com/office/drawing/2014/main" id="{90890E6D-F90E-4417-B7E6-0C20CACEC3D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77" y="3108"/>
                <a:ext cx="504" cy="20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2297" name="Rectangle 26">
              <a:extLst>
                <a:ext uri="{FF2B5EF4-FFF2-40B4-BE49-F238E27FC236}">
                  <a16:creationId xmlns:a16="http://schemas.microsoft.com/office/drawing/2014/main" id="{ABF3A9BA-7DBF-47BB-A0FB-E1AD10A75E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2006"/>
              <a:ext cx="469" cy="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折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射</a:t>
              </a:r>
            </a:p>
          </p:txBody>
        </p:sp>
        <p:sp>
          <p:nvSpPr>
            <p:cNvPr id="1213467" name="Rectangle 27">
              <a:extLst>
                <a:ext uri="{FF2B5EF4-FFF2-40B4-BE49-F238E27FC236}">
                  <a16:creationId xmlns:a16="http://schemas.microsoft.com/office/drawing/2014/main" id="{B7859FB5-A372-4D6F-8D6C-38237E070E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" y="1487"/>
              <a:ext cx="69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rgbClr val="06268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2299" name="Rectangle 28">
              <a:extLst>
                <a:ext uri="{FF2B5EF4-FFF2-40B4-BE49-F238E27FC236}">
                  <a16:creationId xmlns:a16="http://schemas.microsoft.com/office/drawing/2014/main" id="{A8636229-0B62-4C29-8680-36A37D9F1D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8" y="1727"/>
              <a:ext cx="983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方解石</a:t>
              </a:r>
            </a:p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 晶体</a:t>
              </a:r>
            </a:p>
          </p:txBody>
        </p:sp>
        <p:sp>
          <p:nvSpPr>
            <p:cNvPr id="12300" name="Line 29">
              <a:extLst>
                <a:ext uri="{FF2B5EF4-FFF2-40B4-BE49-F238E27FC236}">
                  <a16:creationId xmlns:a16="http://schemas.microsoft.com/office/drawing/2014/main" id="{1DABC647-A198-4B63-B082-88F995C1EE5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900" y="2112"/>
              <a:ext cx="960" cy="24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2291" name="Rectangle 30">
            <a:extLst>
              <a:ext uri="{FF2B5EF4-FFF2-40B4-BE49-F238E27FC236}">
                <a16:creationId xmlns:a16="http://schemas.microsoft.com/office/drawing/2014/main" id="{3FF15A9D-671C-4AC2-945A-FD96C1CF42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6513" y="942975"/>
            <a:ext cx="4303712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继续旋转方解石晶体：</a:t>
            </a:r>
          </a:p>
        </p:txBody>
      </p:sp>
      <p:sp>
        <p:nvSpPr>
          <p:cNvPr id="12292" name="灯片编号占位符 1">
            <a:extLst>
              <a:ext uri="{FF2B5EF4-FFF2-40B4-BE49-F238E27FC236}">
                <a16:creationId xmlns:a16="http://schemas.microsoft.com/office/drawing/2014/main" id="{53F815F1-3EB8-4450-ACB4-D3EFAA965459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32726DC-9D6E-4821-B8E0-0C1D8485FA69}" type="slidenum">
              <a:rPr lang="en-US" altLang="zh-CN" b="0">
                <a:solidFill>
                  <a:srgbClr val="FF00FF"/>
                </a:solidFill>
              </a:rPr>
              <a:pPr eaLnBrk="1" hangingPunct="1"/>
              <a:t>15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4" name="Group 2">
            <a:extLst>
              <a:ext uri="{FF2B5EF4-FFF2-40B4-BE49-F238E27FC236}">
                <a16:creationId xmlns:a16="http://schemas.microsoft.com/office/drawing/2014/main" id="{F1C53BC0-D68D-4FA3-8276-0CDEDFAA73FA}"/>
              </a:ext>
            </a:extLst>
          </p:cNvPr>
          <p:cNvGrpSpPr>
            <a:grpSpLocks/>
          </p:cNvGrpSpPr>
          <p:nvPr/>
        </p:nvGrpSpPr>
        <p:grpSpPr bwMode="auto">
          <a:xfrm>
            <a:off x="727075" y="2286000"/>
            <a:ext cx="8059738" cy="4059238"/>
            <a:chOff x="576" y="1392"/>
            <a:chExt cx="5077" cy="2557"/>
          </a:xfrm>
        </p:grpSpPr>
        <p:grpSp>
          <p:nvGrpSpPr>
            <p:cNvPr id="13317" name="Group 3">
              <a:extLst>
                <a:ext uri="{FF2B5EF4-FFF2-40B4-BE49-F238E27FC236}">
                  <a16:creationId xmlns:a16="http://schemas.microsoft.com/office/drawing/2014/main" id="{76495A22-E271-4E2F-9CD3-93438E3C5D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1392"/>
              <a:ext cx="4128" cy="2256"/>
              <a:chOff x="528" y="1344"/>
              <a:chExt cx="4128" cy="2256"/>
            </a:xfrm>
          </p:grpSpPr>
          <p:grpSp>
            <p:nvGrpSpPr>
              <p:cNvPr id="13332" name="Group 4">
                <a:extLst>
                  <a:ext uri="{FF2B5EF4-FFF2-40B4-BE49-F238E27FC236}">
                    <a16:creationId xmlns:a16="http://schemas.microsoft.com/office/drawing/2014/main" id="{C5974E4C-8227-410B-9295-14EAB424213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" y="1344"/>
                <a:ext cx="4128" cy="2256"/>
                <a:chOff x="528" y="1344"/>
                <a:chExt cx="4128" cy="2256"/>
              </a:xfrm>
            </p:grpSpPr>
            <p:sp>
              <p:nvSpPr>
                <p:cNvPr id="13339" name="AutoShape 5">
                  <a:extLst>
                    <a:ext uri="{FF2B5EF4-FFF2-40B4-BE49-F238E27FC236}">
                      <a16:creationId xmlns:a16="http://schemas.microsoft.com/office/drawing/2014/main" id="{C84033A5-D9B0-4DA9-ADE7-9BB954360C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2" y="1348"/>
                  <a:ext cx="4120" cy="2248"/>
                </a:xfrm>
                <a:prstGeom prst="roundRect">
                  <a:avLst>
                    <a:gd name="adj" fmla="val 12495"/>
                  </a:avLst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3340" name="Rectangle 6">
                  <a:extLst>
                    <a:ext uri="{FF2B5EF4-FFF2-40B4-BE49-F238E27FC236}">
                      <a16:creationId xmlns:a16="http://schemas.microsoft.com/office/drawing/2014/main" id="{07002176-4A3D-41C3-B707-643C7FC185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1344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3341" name="Rectangle 7">
                  <a:extLst>
                    <a:ext uri="{FF2B5EF4-FFF2-40B4-BE49-F238E27FC236}">
                      <a16:creationId xmlns:a16="http://schemas.microsoft.com/office/drawing/2014/main" id="{1C38EB7B-081D-4853-A2D5-8C83BFE34F9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3342" name="Rectangle 8">
                  <a:extLst>
                    <a:ext uri="{FF2B5EF4-FFF2-40B4-BE49-F238E27FC236}">
                      <a16:creationId xmlns:a16="http://schemas.microsoft.com/office/drawing/2014/main" id="{D13B6B85-64B6-4C26-8EA7-ADFF5442EA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3343" name="Freeform 9">
                  <a:extLst>
                    <a:ext uri="{FF2B5EF4-FFF2-40B4-BE49-F238E27FC236}">
                      <a16:creationId xmlns:a16="http://schemas.microsoft.com/office/drawing/2014/main" id="{4970E734-AA86-4A6D-8FDC-EEB37A009F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" y="1344"/>
                  <a:ext cx="341" cy="252"/>
                </a:xfrm>
                <a:custGeom>
                  <a:avLst/>
                  <a:gdLst>
                    <a:gd name="T0" fmla="*/ 340 w 341"/>
                    <a:gd name="T1" fmla="*/ 0 h 252"/>
                    <a:gd name="T2" fmla="*/ 248 w 341"/>
                    <a:gd name="T3" fmla="*/ 26 h 252"/>
                    <a:gd name="T4" fmla="*/ 229 w 341"/>
                    <a:gd name="T5" fmla="*/ 71 h 252"/>
                    <a:gd name="T6" fmla="*/ 190 w 341"/>
                    <a:gd name="T7" fmla="*/ 116 h 252"/>
                    <a:gd name="T8" fmla="*/ 190 w 341"/>
                    <a:gd name="T9" fmla="*/ 161 h 252"/>
                    <a:gd name="T10" fmla="*/ 172 w 341"/>
                    <a:gd name="T11" fmla="*/ 206 h 252"/>
                    <a:gd name="T12" fmla="*/ 172 w 341"/>
                    <a:gd name="T13" fmla="*/ 251 h 252"/>
                    <a:gd name="T14" fmla="*/ 114 w 341"/>
                    <a:gd name="T15" fmla="*/ 221 h 252"/>
                    <a:gd name="T16" fmla="*/ 57 w 341"/>
                    <a:gd name="T17" fmla="*/ 191 h 252"/>
                    <a:gd name="T18" fmla="*/ 0 w 341"/>
                    <a:gd name="T19" fmla="*/ 206 h 252"/>
                    <a:gd name="T20" fmla="*/ 18 w 341"/>
                    <a:gd name="T21" fmla="*/ 161 h 252"/>
                    <a:gd name="T22" fmla="*/ 57 w 341"/>
                    <a:gd name="T23" fmla="*/ 116 h 252"/>
                    <a:gd name="T24" fmla="*/ 96 w 341"/>
                    <a:gd name="T25" fmla="*/ 71 h 252"/>
                    <a:gd name="T26" fmla="*/ 153 w 341"/>
                    <a:gd name="T27" fmla="*/ 42 h 252"/>
                    <a:gd name="T28" fmla="*/ 210 w 341"/>
                    <a:gd name="T29" fmla="*/ 26 h 252"/>
                    <a:gd name="T30" fmla="*/ 340 w 341"/>
                    <a:gd name="T31" fmla="*/ 0 h 252"/>
                    <a:gd name="T32" fmla="*/ 340 w 341"/>
                    <a:gd name="T33" fmla="*/ 0 h 25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41"/>
                    <a:gd name="T52" fmla="*/ 0 h 252"/>
                    <a:gd name="T53" fmla="*/ 341 w 341"/>
                    <a:gd name="T54" fmla="*/ 252 h 25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41" h="252">
                      <a:moveTo>
                        <a:pt x="340" y="0"/>
                      </a:moveTo>
                      <a:lnTo>
                        <a:pt x="248" y="26"/>
                      </a:lnTo>
                      <a:lnTo>
                        <a:pt x="229" y="71"/>
                      </a:lnTo>
                      <a:lnTo>
                        <a:pt x="190" y="116"/>
                      </a:lnTo>
                      <a:lnTo>
                        <a:pt x="190" y="161"/>
                      </a:lnTo>
                      <a:lnTo>
                        <a:pt x="172" y="206"/>
                      </a:lnTo>
                      <a:lnTo>
                        <a:pt x="172" y="251"/>
                      </a:lnTo>
                      <a:lnTo>
                        <a:pt x="114" y="221"/>
                      </a:lnTo>
                      <a:lnTo>
                        <a:pt x="57" y="191"/>
                      </a:lnTo>
                      <a:lnTo>
                        <a:pt x="0" y="206"/>
                      </a:lnTo>
                      <a:lnTo>
                        <a:pt x="18" y="161"/>
                      </a:lnTo>
                      <a:lnTo>
                        <a:pt x="57" y="116"/>
                      </a:lnTo>
                      <a:lnTo>
                        <a:pt x="96" y="71"/>
                      </a:lnTo>
                      <a:lnTo>
                        <a:pt x="153" y="42"/>
                      </a:lnTo>
                      <a:lnTo>
                        <a:pt x="210" y="26"/>
                      </a:lnTo>
                      <a:lnTo>
                        <a:pt x="340" y="0"/>
                      </a:lnTo>
                    </a:path>
                  </a:pathLst>
                </a:custGeom>
                <a:solidFill>
                  <a:srgbClr val="996633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3333" name="Line 10">
                <a:extLst>
                  <a:ext uri="{FF2B5EF4-FFF2-40B4-BE49-F238E27FC236}">
                    <a16:creationId xmlns:a16="http://schemas.microsoft.com/office/drawing/2014/main" id="{19628099-47F9-447B-9733-884EB2D52D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1344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34" name="Line 11">
                <a:extLst>
                  <a:ext uri="{FF2B5EF4-FFF2-40B4-BE49-F238E27FC236}">
                    <a16:creationId xmlns:a16="http://schemas.microsoft.com/office/drawing/2014/main" id="{35E5845A-FE82-49CC-861C-00A6703EB33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134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35" name="Line 12">
                <a:extLst>
                  <a:ext uri="{FF2B5EF4-FFF2-40B4-BE49-F238E27FC236}">
                    <a16:creationId xmlns:a16="http://schemas.microsoft.com/office/drawing/2014/main" id="{150413A8-1E5E-4ED2-95BD-47AD83FA46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326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36" name="Line 13">
                <a:extLst>
                  <a:ext uri="{FF2B5EF4-FFF2-40B4-BE49-F238E27FC236}">
                    <a16:creationId xmlns:a16="http://schemas.microsoft.com/office/drawing/2014/main" id="{0EDB6C15-88A5-402A-808A-E215E65B8E7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37" name="Line 14">
                <a:extLst>
                  <a:ext uri="{FF2B5EF4-FFF2-40B4-BE49-F238E27FC236}">
                    <a16:creationId xmlns:a16="http://schemas.microsoft.com/office/drawing/2014/main" id="{3263A59E-ACA3-493F-B29D-F81DDA4A42E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28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38" name="Line 15">
                <a:extLst>
                  <a:ext uri="{FF2B5EF4-FFF2-40B4-BE49-F238E27FC236}">
                    <a16:creationId xmlns:a16="http://schemas.microsoft.com/office/drawing/2014/main" id="{770514E6-CD88-404F-B06B-A115457AFD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8" y="3168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3318" name="Rectangle 16">
              <a:extLst>
                <a:ext uri="{FF2B5EF4-FFF2-40B4-BE49-F238E27FC236}">
                  <a16:creationId xmlns:a16="http://schemas.microsoft.com/office/drawing/2014/main" id="{55981656-EFCC-43B8-968A-1D241FD438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4" y="2131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solidFill>
                    <a:schemeClr val="bg2"/>
                  </a:solidFill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sp>
          <p:nvSpPr>
            <p:cNvPr id="13319" name="Rectangle 17">
              <a:extLst>
                <a:ext uri="{FF2B5EF4-FFF2-40B4-BE49-F238E27FC236}">
                  <a16:creationId xmlns:a16="http://schemas.microsoft.com/office/drawing/2014/main" id="{3B85D206-BE82-49BC-B592-180E2D92BD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2" y="2323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grpSp>
          <p:nvGrpSpPr>
            <p:cNvPr id="13320" name="Group 18">
              <a:extLst>
                <a:ext uri="{FF2B5EF4-FFF2-40B4-BE49-F238E27FC236}">
                  <a16:creationId xmlns:a16="http://schemas.microsoft.com/office/drawing/2014/main" id="{442603FF-CA27-4A7C-A35A-F98D4F9700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95" y="1533"/>
              <a:ext cx="2971" cy="2416"/>
              <a:chOff x="1347" y="1485"/>
              <a:chExt cx="2971" cy="2416"/>
            </a:xfrm>
          </p:grpSpPr>
          <p:grpSp>
            <p:nvGrpSpPr>
              <p:cNvPr id="13325" name="Group 19">
                <a:extLst>
                  <a:ext uri="{FF2B5EF4-FFF2-40B4-BE49-F238E27FC236}">
                    <a16:creationId xmlns:a16="http://schemas.microsoft.com/office/drawing/2014/main" id="{526FC9E1-4649-4CFE-BB98-F17798E225D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65" y="1485"/>
                <a:ext cx="2553" cy="2416"/>
                <a:chOff x="1765" y="1485"/>
                <a:chExt cx="2553" cy="2416"/>
              </a:xfrm>
            </p:grpSpPr>
            <p:sp>
              <p:nvSpPr>
                <p:cNvPr id="13329" name="AutoShape 20">
                  <a:extLst>
                    <a:ext uri="{FF2B5EF4-FFF2-40B4-BE49-F238E27FC236}">
                      <a16:creationId xmlns:a16="http://schemas.microsoft.com/office/drawing/2014/main" id="{1805EA4D-E4C8-46A3-84A2-C3B9E0C959D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2700000">
                  <a:off x="1835" y="1617"/>
                  <a:ext cx="2011" cy="2151"/>
                </a:xfrm>
                <a:prstGeom prst="cube">
                  <a:avLst>
                    <a:gd name="adj" fmla="val 18792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3330" name="Freeform 21">
                  <a:extLst>
                    <a:ext uri="{FF2B5EF4-FFF2-40B4-BE49-F238E27FC236}">
                      <a16:creationId xmlns:a16="http://schemas.microsoft.com/office/drawing/2014/main" id="{7994BA18-D382-4F00-ADF3-44563564A35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521" y="2642"/>
                  <a:ext cx="1796" cy="1259"/>
                </a:xfrm>
                <a:custGeom>
                  <a:avLst/>
                  <a:gdLst>
                    <a:gd name="T0" fmla="*/ 1260 w 1796"/>
                    <a:gd name="T1" fmla="*/ 0 h 1259"/>
                    <a:gd name="T2" fmla="*/ 1795 w 1796"/>
                    <a:gd name="T3" fmla="*/ 0 h 1259"/>
                    <a:gd name="T4" fmla="*/ 536 w 1796"/>
                    <a:gd name="T5" fmla="*/ 1258 h 1259"/>
                    <a:gd name="T6" fmla="*/ 0 w 1796"/>
                    <a:gd name="T7" fmla="*/ 1257 h 1259"/>
                    <a:gd name="T8" fmla="*/ 1260 w 1796"/>
                    <a:gd name="T9" fmla="*/ 0 h 1259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796"/>
                    <a:gd name="T16" fmla="*/ 0 h 1259"/>
                    <a:gd name="T17" fmla="*/ 1796 w 1796"/>
                    <a:gd name="T18" fmla="*/ 1259 h 1259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796" h="1259">
                      <a:moveTo>
                        <a:pt x="1260" y="0"/>
                      </a:moveTo>
                      <a:lnTo>
                        <a:pt x="1795" y="0"/>
                      </a:lnTo>
                      <a:lnTo>
                        <a:pt x="536" y="1258"/>
                      </a:lnTo>
                      <a:lnTo>
                        <a:pt x="0" y="1257"/>
                      </a:lnTo>
                      <a:lnTo>
                        <a:pt x="1260" y="0"/>
                      </a:lnTo>
                    </a:path>
                  </a:pathLst>
                </a:custGeom>
                <a:solidFill>
                  <a:srgbClr val="33CC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3331" name="Freeform 22">
                  <a:extLst>
                    <a:ext uri="{FF2B5EF4-FFF2-40B4-BE49-F238E27FC236}">
                      <a16:creationId xmlns:a16="http://schemas.microsoft.com/office/drawing/2014/main" id="{2267D8AD-D1D1-4154-9BB9-4A3580BA55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25" y="1485"/>
                  <a:ext cx="1693" cy="1158"/>
                </a:xfrm>
                <a:custGeom>
                  <a:avLst/>
                  <a:gdLst>
                    <a:gd name="T0" fmla="*/ 0 w 1693"/>
                    <a:gd name="T1" fmla="*/ 0 h 1158"/>
                    <a:gd name="T2" fmla="*/ 533 w 1693"/>
                    <a:gd name="T3" fmla="*/ 4 h 1158"/>
                    <a:gd name="T4" fmla="*/ 1692 w 1693"/>
                    <a:gd name="T5" fmla="*/ 1157 h 1158"/>
                    <a:gd name="T6" fmla="*/ 1156 w 1693"/>
                    <a:gd name="T7" fmla="*/ 1157 h 1158"/>
                    <a:gd name="T8" fmla="*/ 0 w 1693"/>
                    <a:gd name="T9" fmla="*/ 0 h 115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693"/>
                    <a:gd name="T16" fmla="*/ 0 h 1158"/>
                    <a:gd name="T17" fmla="*/ 1693 w 1693"/>
                    <a:gd name="T18" fmla="*/ 1158 h 115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693" h="1158">
                      <a:moveTo>
                        <a:pt x="0" y="0"/>
                      </a:moveTo>
                      <a:lnTo>
                        <a:pt x="533" y="4"/>
                      </a:lnTo>
                      <a:lnTo>
                        <a:pt x="1692" y="1157"/>
                      </a:lnTo>
                      <a:lnTo>
                        <a:pt x="1156" y="1157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rgbClr val="66FF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3326" name="Line 23">
                <a:extLst>
                  <a:ext uri="{FF2B5EF4-FFF2-40B4-BE49-F238E27FC236}">
                    <a16:creationId xmlns:a16="http://schemas.microsoft.com/office/drawing/2014/main" id="{B085A2CF-667D-428B-8418-0159CB78B36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924" y="1504"/>
                <a:ext cx="1222" cy="122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27" name="Line 24">
                <a:extLst>
                  <a:ext uri="{FF2B5EF4-FFF2-40B4-BE49-F238E27FC236}">
                    <a16:creationId xmlns:a16="http://schemas.microsoft.com/office/drawing/2014/main" id="{59DD7F3E-76AC-4CEC-9B60-34B4C8EFC92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890" y="2759"/>
                <a:ext cx="1120" cy="112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3328" name="Line 25">
                <a:extLst>
                  <a:ext uri="{FF2B5EF4-FFF2-40B4-BE49-F238E27FC236}">
                    <a16:creationId xmlns:a16="http://schemas.microsoft.com/office/drawing/2014/main" id="{707D6B47-125D-41DC-9B77-B91E454096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347" y="2759"/>
                <a:ext cx="543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3321" name="Rectangle 26">
              <a:extLst>
                <a:ext uri="{FF2B5EF4-FFF2-40B4-BE49-F238E27FC236}">
                  <a16:creationId xmlns:a16="http://schemas.microsoft.com/office/drawing/2014/main" id="{2B434F70-BA01-4D91-8C81-6346C815EF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2006"/>
              <a:ext cx="469" cy="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折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射</a:t>
              </a:r>
            </a:p>
          </p:txBody>
        </p:sp>
        <p:sp>
          <p:nvSpPr>
            <p:cNvPr id="1214491" name="Rectangle 27">
              <a:extLst>
                <a:ext uri="{FF2B5EF4-FFF2-40B4-BE49-F238E27FC236}">
                  <a16:creationId xmlns:a16="http://schemas.microsoft.com/office/drawing/2014/main" id="{F67A4C65-FF06-49BC-8C8B-D4A61DD00E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" y="1487"/>
              <a:ext cx="69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rgbClr val="06268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3323" name="Rectangle 28">
              <a:extLst>
                <a:ext uri="{FF2B5EF4-FFF2-40B4-BE49-F238E27FC236}">
                  <a16:creationId xmlns:a16="http://schemas.microsoft.com/office/drawing/2014/main" id="{731EC2D9-E468-4902-BFE2-09F41317E6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0" y="1859"/>
              <a:ext cx="983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方解石</a:t>
              </a:r>
            </a:p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 晶体</a:t>
              </a:r>
            </a:p>
          </p:txBody>
        </p:sp>
        <p:sp>
          <p:nvSpPr>
            <p:cNvPr id="13324" name="Line 29">
              <a:extLst>
                <a:ext uri="{FF2B5EF4-FFF2-40B4-BE49-F238E27FC236}">
                  <a16:creationId xmlns:a16="http://schemas.microsoft.com/office/drawing/2014/main" id="{60CEDC5D-DEA8-4D06-9B68-5E7C8ABF0E1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76" y="2268"/>
              <a:ext cx="960" cy="24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3315" name="Rectangle 30">
            <a:extLst>
              <a:ext uri="{FF2B5EF4-FFF2-40B4-BE49-F238E27FC236}">
                <a16:creationId xmlns:a16="http://schemas.microsoft.com/office/drawing/2014/main" id="{EF001D2D-BF06-46B8-B89D-4E5C7449B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942975"/>
            <a:ext cx="43037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继续旋转方解石晶体：</a:t>
            </a:r>
          </a:p>
        </p:txBody>
      </p:sp>
      <p:sp>
        <p:nvSpPr>
          <p:cNvPr id="13316" name="灯片编号占位符 1">
            <a:extLst>
              <a:ext uri="{FF2B5EF4-FFF2-40B4-BE49-F238E27FC236}">
                <a16:creationId xmlns:a16="http://schemas.microsoft.com/office/drawing/2014/main" id="{C51F7E36-5129-47AD-84C4-3B698ECC7C4E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F0F8138-EEDB-41B2-9ED0-A67DDA7C956D}" type="slidenum">
              <a:rPr lang="en-US" altLang="zh-CN" b="0">
                <a:solidFill>
                  <a:srgbClr val="FF00FF"/>
                </a:solidFill>
              </a:rPr>
              <a:pPr eaLnBrk="1" hangingPunct="1"/>
              <a:t>16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8" name="Group 2">
            <a:extLst>
              <a:ext uri="{FF2B5EF4-FFF2-40B4-BE49-F238E27FC236}">
                <a16:creationId xmlns:a16="http://schemas.microsoft.com/office/drawing/2014/main" id="{70A39EA7-9E89-4C3E-AC7E-F93BE9E2D4E5}"/>
              </a:ext>
            </a:extLst>
          </p:cNvPr>
          <p:cNvGrpSpPr>
            <a:grpSpLocks/>
          </p:cNvGrpSpPr>
          <p:nvPr/>
        </p:nvGrpSpPr>
        <p:grpSpPr bwMode="auto">
          <a:xfrm>
            <a:off x="720725" y="2286000"/>
            <a:ext cx="8059738" cy="3752850"/>
            <a:chOff x="588" y="1392"/>
            <a:chExt cx="5077" cy="2364"/>
          </a:xfrm>
        </p:grpSpPr>
        <p:grpSp>
          <p:nvGrpSpPr>
            <p:cNvPr id="14341" name="Group 3">
              <a:extLst>
                <a:ext uri="{FF2B5EF4-FFF2-40B4-BE49-F238E27FC236}">
                  <a16:creationId xmlns:a16="http://schemas.microsoft.com/office/drawing/2014/main" id="{E556CF1D-BBCA-41FB-B440-F6EC2900E1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8" y="1392"/>
              <a:ext cx="4128" cy="2256"/>
              <a:chOff x="528" y="1344"/>
              <a:chExt cx="4128" cy="2256"/>
            </a:xfrm>
          </p:grpSpPr>
          <p:grpSp>
            <p:nvGrpSpPr>
              <p:cNvPr id="14356" name="Group 4">
                <a:extLst>
                  <a:ext uri="{FF2B5EF4-FFF2-40B4-BE49-F238E27FC236}">
                    <a16:creationId xmlns:a16="http://schemas.microsoft.com/office/drawing/2014/main" id="{2169DA06-CD4F-4897-A881-AB2EB4EB417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" y="1344"/>
                <a:ext cx="4128" cy="2256"/>
                <a:chOff x="528" y="1344"/>
                <a:chExt cx="4128" cy="2256"/>
              </a:xfrm>
            </p:grpSpPr>
            <p:sp>
              <p:nvSpPr>
                <p:cNvPr id="14363" name="AutoShape 5">
                  <a:extLst>
                    <a:ext uri="{FF2B5EF4-FFF2-40B4-BE49-F238E27FC236}">
                      <a16:creationId xmlns:a16="http://schemas.microsoft.com/office/drawing/2014/main" id="{1E08F99E-C4D7-4428-A460-E7EDF7D764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2" y="1348"/>
                  <a:ext cx="4120" cy="2248"/>
                </a:xfrm>
                <a:prstGeom prst="roundRect">
                  <a:avLst>
                    <a:gd name="adj" fmla="val 12495"/>
                  </a:avLst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64" name="Rectangle 6">
                  <a:extLst>
                    <a:ext uri="{FF2B5EF4-FFF2-40B4-BE49-F238E27FC236}">
                      <a16:creationId xmlns:a16="http://schemas.microsoft.com/office/drawing/2014/main" id="{4A686A9B-3BB1-424E-8478-88F46392B65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1344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65" name="Rectangle 7">
                  <a:extLst>
                    <a:ext uri="{FF2B5EF4-FFF2-40B4-BE49-F238E27FC236}">
                      <a16:creationId xmlns:a16="http://schemas.microsoft.com/office/drawing/2014/main" id="{1204C63F-B869-44CF-84F5-354BE511E8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66" name="Rectangle 8">
                  <a:extLst>
                    <a:ext uri="{FF2B5EF4-FFF2-40B4-BE49-F238E27FC236}">
                      <a16:creationId xmlns:a16="http://schemas.microsoft.com/office/drawing/2014/main" id="{C1BEA618-3353-4B86-8592-7194D30C1D0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67" name="Freeform 9">
                  <a:extLst>
                    <a:ext uri="{FF2B5EF4-FFF2-40B4-BE49-F238E27FC236}">
                      <a16:creationId xmlns:a16="http://schemas.microsoft.com/office/drawing/2014/main" id="{DF03C6D5-39FD-401E-8FA5-C0AB893E5A4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" y="1344"/>
                  <a:ext cx="341" cy="252"/>
                </a:xfrm>
                <a:custGeom>
                  <a:avLst/>
                  <a:gdLst>
                    <a:gd name="T0" fmla="*/ 340 w 341"/>
                    <a:gd name="T1" fmla="*/ 0 h 252"/>
                    <a:gd name="T2" fmla="*/ 248 w 341"/>
                    <a:gd name="T3" fmla="*/ 26 h 252"/>
                    <a:gd name="T4" fmla="*/ 229 w 341"/>
                    <a:gd name="T5" fmla="*/ 71 h 252"/>
                    <a:gd name="T6" fmla="*/ 190 w 341"/>
                    <a:gd name="T7" fmla="*/ 116 h 252"/>
                    <a:gd name="T8" fmla="*/ 190 w 341"/>
                    <a:gd name="T9" fmla="*/ 161 h 252"/>
                    <a:gd name="T10" fmla="*/ 172 w 341"/>
                    <a:gd name="T11" fmla="*/ 206 h 252"/>
                    <a:gd name="T12" fmla="*/ 172 w 341"/>
                    <a:gd name="T13" fmla="*/ 251 h 252"/>
                    <a:gd name="T14" fmla="*/ 114 w 341"/>
                    <a:gd name="T15" fmla="*/ 221 h 252"/>
                    <a:gd name="T16" fmla="*/ 57 w 341"/>
                    <a:gd name="T17" fmla="*/ 191 h 252"/>
                    <a:gd name="T18" fmla="*/ 0 w 341"/>
                    <a:gd name="T19" fmla="*/ 206 h 252"/>
                    <a:gd name="T20" fmla="*/ 18 w 341"/>
                    <a:gd name="T21" fmla="*/ 161 h 252"/>
                    <a:gd name="T22" fmla="*/ 57 w 341"/>
                    <a:gd name="T23" fmla="*/ 116 h 252"/>
                    <a:gd name="T24" fmla="*/ 96 w 341"/>
                    <a:gd name="T25" fmla="*/ 71 h 252"/>
                    <a:gd name="T26" fmla="*/ 153 w 341"/>
                    <a:gd name="T27" fmla="*/ 42 h 252"/>
                    <a:gd name="T28" fmla="*/ 210 w 341"/>
                    <a:gd name="T29" fmla="*/ 26 h 252"/>
                    <a:gd name="T30" fmla="*/ 340 w 341"/>
                    <a:gd name="T31" fmla="*/ 0 h 252"/>
                    <a:gd name="T32" fmla="*/ 340 w 341"/>
                    <a:gd name="T33" fmla="*/ 0 h 25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41"/>
                    <a:gd name="T52" fmla="*/ 0 h 252"/>
                    <a:gd name="T53" fmla="*/ 341 w 341"/>
                    <a:gd name="T54" fmla="*/ 252 h 25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41" h="252">
                      <a:moveTo>
                        <a:pt x="340" y="0"/>
                      </a:moveTo>
                      <a:lnTo>
                        <a:pt x="248" y="26"/>
                      </a:lnTo>
                      <a:lnTo>
                        <a:pt x="229" y="71"/>
                      </a:lnTo>
                      <a:lnTo>
                        <a:pt x="190" y="116"/>
                      </a:lnTo>
                      <a:lnTo>
                        <a:pt x="190" y="161"/>
                      </a:lnTo>
                      <a:lnTo>
                        <a:pt x="172" y="206"/>
                      </a:lnTo>
                      <a:lnTo>
                        <a:pt x="172" y="251"/>
                      </a:lnTo>
                      <a:lnTo>
                        <a:pt x="114" y="221"/>
                      </a:lnTo>
                      <a:lnTo>
                        <a:pt x="57" y="191"/>
                      </a:lnTo>
                      <a:lnTo>
                        <a:pt x="0" y="206"/>
                      </a:lnTo>
                      <a:lnTo>
                        <a:pt x="18" y="161"/>
                      </a:lnTo>
                      <a:lnTo>
                        <a:pt x="57" y="116"/>
                      </a:lnTo>
                      <a:lnTo>
                        <a:pt x="96" y="71"/>
                      </a:lnTo>
                      <a:lnTo>
                        <a:pt x="153" y="42"/>
                      </a:lnTo>
                      <a:lnTo>
                        <a:pt x="210" y="26"/>
                      </a:lnTo>
                      <a:lnTo>
                        <a:pt x="340" y="0"/>
                      </a:lnTo>
                    </a:path>
                  </a:pathLst>
                </a:custGeom>
                <a:solidFill>
                  <a:srgbClr val="996633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4357" name="Line 10">
                <a:extLst>
                  <a:ext uri="{FF2B5EF4-FFF2-40B4-BE49-F238E27FC236}">
                    <a16:creationId xmlns:a16="http://schemas.microsoft.com/office/drawing/2014/main" id="{7AEDE8A1-7ED6-4469-A912-979C4DB13C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1344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8" name="Line 11">
                <a:extLst>
                  <a:ext uri="{FF2B5EF4-FFF2-40B4-BE49-F238E27FC236}">
                    <a16:creationId xmlns:a16="http://schemas.microsoft.com/office/drawing/2014/main" id="{0269CA36-0222-4357-8A78-A22D9E0FB4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134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9" name="Line 12">
                <a:extLst>
                  <a:ext uri="{FF2B5EF4-FFF2-40B4-BE49-F238E27FC236}">
                    <a16:creationId xmlns:a16="http://schemas.microsoft.com/office/drawing/2014/main" id="{3092688F-F34D-4926-B875-462DBF22770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326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0" name="Line 13">
                <a:extLst>
                  <a:ext uri="{FF2B5EF4-FFF2-40B4-BE49-F238E27FC236}">
                    <a16:creationId xmlns:a16="http://schemas.microsoft.com/office/drawing/2014/main" id="{63874EC1-1038-4E7B-BAE2-C455FF25B19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1" name="Line 14">
                <a:extLst>
                  <a:ext uri="{FF2B5EF4-FFF2-40B4-BE49-F238E27FC236}">
                    <a16:creationId xmlns:a16="http://schemas.microsoft.com/office/drawing/2014/main" id="{A2319A25-14D9-4C50-8F99-741A2DA101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28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62" name="Line 15">
                <a:extLst>
                  <a:ext uri="{FF2B5EF4-FFF2-40B4-BE49-F238E27FC236}">
                    <a16:creationId xmlns:a16="http://schemas.microsoft.com/office/drawing/2014/main" id="{9E838842-F443-4D1F-9C4C-C881A3764DD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8" y="3168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4342" name="Rectangle 16">
              <a:extLst>
                <a:ext uri="{FF2B5EF4-FFF2-40B4-BE49-F238E27FC236}">
                  <a16:creationId xmlns:a16="http://schemas.microsoft.com/office/drawing/2014/main" id="{079987A0-53D9-424E-9EA7-4113CD514A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02" y="2323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solidFill>
                    <a:schemeClr val="bg2"/>
                  </a:solidFill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sp>
          <p:nvSpPr>
            <p:cNvPr id="14343" name="Rectangle 17">
              <a:extLst>
                <a:ext uri="{FF2B5EF4-FFF2-40B4-BE49-F238E27FC236}">
                  <a16:creationId xmlns:a16="http://schemas.microsoft.com/office/drawing/2014/main" id="{DD5BE3D6-DE51-4B69-A7C3-AB330388B3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4" y="2323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grpSp>
          <p:nvGrpSpPr>
            <p:cNvPr id="14344" name="Group 18">
              <a:extLst>
                <a:ext uri="{FF2B5EF4-FFF2-40B4-BE49-F238E27FC236}">
                  <a16:creationId xmlns:a16="http://schemas.microsoft.com/office/drawing/2014/main" id="{A0AC164A-3A89-4F40-B3DC-545A5989094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5" y="1738"/>
              <a:ext cx="2185" cy="2018"/>
              <a:chOff x="1735" y="1690"/>
              <a:chExt cx="2185" cy="2018"/>
            </a:xfrm>
          </p:grpSpPr>
          <p:grpSp>
            <p:nvGrpSpPr>
              <p:cNvPr id="14349" name="Group 19">
                <a:extLst>
                  <a:ext uri="{FF2B5EF4-FFF2-40B4-BE49-F238E27FC236}">
                    <a16:creationId xmlns:a16="http://schemas.microsoft.com/office/drawing/2014/main" id="{B380AF99-9CAC-4AE6-9656-A411081813D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760" y="1693"/>
                <a:ext cx="2160" cy="2015"/>
                <a:chOff x="1760" y="1693"/>
                <a:chExt cx="2160" cy="2015"/>
              </a:xfrm>
            </p:grpSpPr>
            <p:sp>
              <p:nvSpPr>
                <p:cNvPr id="14353" name="AutoShape 20">
                  <a:extLst>
                    <a:ext uri="{FF2B5EF4-FFF2-40B4-BE49-F238E27FC236}">
                      <a16:creationId xmlns:a16="http://schemas.microsoft.com/office/drawing/2014/main" id="{9E9E0665-5FC6-44CC-B914-4B26AF0443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5400000">
                  <a:off x="1833" y="1622"/>
                  <a:ext cx="2010" cy="2152"/>
                </a:xfrm>
                <a:prstGeom prst="cube">
                  <a:avLst>
                    <a:gd name="adj" fmla="val 18792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4354" name="Freeform 21">
                  <a:extLst>
                    <a:ext uri="{FF2B5EF4-FFF2-40B4-BE49-F238E27FC236}">
                      <a16:creationId xmlns:a16="http://schemas.microsoft.com/office/drawing/2014/main" id="{F255CEE5-4B3C-4E0F-BCF7-3D718F70E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60" y="3326"/>
                  <a:ext cx="2159" cy="381"/>
                </a:xfrm>
                <a:custGeom>
                  <a:avLst/>
                  <a:gdLst>
                    <a:gd name="T0" fmla="*/ 1779 w 2159"/>
                    <a:gd name="T1" fmla="*/ 3 h 381"/>
                    <a:gd name="T2" fmla="*/ 2158 w 2159"/>
                    <a:gd name="T3" fmla="*/ 380 h 381"/>
                    <a:gd name="T4" fmla="*/ 377 w 2159"/>
                    <a:gd name="T5" fmla="*/ 379 h 381"/>
                    <a:gd name="T6" fmla="*/ 0 w 2159"/>
                    <a:gd name="T7" fmla="*/ 0 h 381"/>
                    <a:gd name="T8" fmla="*/ 1779 w 2159"/>
                    <a:gd name="T9" fmla="*/ 3 h 381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2159"/>
                    <a:gd name="T16" fmla="*/ 0 h 381"/>
                    <a:gd name="T17" fmla="*/ 2159 w 2159"/>
                    <a:gd name="T18" fmla="*/ 381 h 381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2159" h="381">
                      <a:moveTo>
                        <a:pt x="1779" y="3"/>
                      </a:moveTo>
                      <a:lnTo>
                        <a:pt x="2158" y="380"/>
                      </a:lnTo>
                      <a:lnTo>
                        <a:pt x="377" y="379"/>
                      </a:lnTo>
                      <a:lnTo>
                        <a:pt x="0" y="0"/>
                      </a:lnTo>
                      <a:lnTo>
                        <a:pt x="1779" y="3"/>
                      </a:lnTo>
                    </a:path>
                  </a:pathLst>
                </a:custGeom>
                <a:solidFill>
                  <a:srgbClr val="33CC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4355" name="Freeform 22">
                  <a:extLst>
                    <a:ext uri="{FF2B5EF4-FFF2-40B4-BE49-F238E27FC236}">
                      <a16:creationId xmlns:a16="http://schemas.microsoft.com/office/drawing/2014/main" id="{B8CEC909-E052-4A93-B7DE-3C8BAAE7FD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39" y="1693"/>
                  <a:ext cx="381" cy="2015"/>
                </a:xfrm>
                <a:custGeom>
                  <a:avLst/>
                  <a:gdLst>
                    <a:gd name="T0" fmla="*/ 1 w 381"/>
                    <a:gd name="T1" fmla="*/ 0 h 2015"/>
                    <a:gd name="T2" fmla="*/ 375 w 381"/>
                    <a:gd name="T3" fmla="*/ 380 h 2015"/>
                    <a:gd name="T4" fmla="*/ 380 w 381"/>
                    <a:gd name="T5" fmla="*/ 2014 h 2015"/>
                    <a:gd name="T6" fmla="*/ 0 w 381"/>
                    <a:gd name="T7" fmla="*/ 1636 h 2015"/>
                    <a:gd name="T8" fmla="*/ 1 w 381"/>
                    <a:gd name="T9" fmla="*/ 0 h 2015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381"/>
                    <a:gd name="T16" fmla="*/ 0 h 2015"/>
                    <a:gd name="T17" fmla="*/ 381 w 381"/>
                    <a:gd name="T18" fmla="*/ 2015 h 2015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381" h="2015">
                      <a:moveTo>
                        <a:pt x="1" y="0"/>
                      </a:moveTo>
                      <a:lnTo>
                        <a:pt x="375" y="380"/>
                      </a:lnTo>
                      <a:lnTo>
                        <a:pt x="380" y="2014"/>
                      </a:lnTo>
                      <a:lnTo>
                        <a:pt x="0" y="1636"/>
                      </a:lnTo>
                      <a:lnTo>
                        <a:pt x="1" y="0"/>
                      </a:lnTo>
                    </a:path>
                  </a:pathLst>
                </a:custGeom>
                <a:solidFill>
                  <a:srgbClr val="66FF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4350" name="Line 23">
                <a:extLst>
                  <a:ext uri="{FF2B5EF4-FFF2-40B4-BE49-F238E27FC236}">
                    <a16:creationId xmlns:a16="http://schemas.microsoft.com/office/drawing/2014/main" id="{12FD6DBC-FFBB-4137-974C-036F6683D3E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167" y="2074"/>
                <a:ext cx="1728" cy="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1" name="Line 24">
                <a:extLst>
                  <a:ext uri="{FF2B5EF4-FFF2-40B4-BE49-F238E27FC236}">
                    <a16:creationId xmlns:a16="http://schemas.microsoft.com/office/drawing/2014/main" id="{52BB7A91-7465-4E70-ACEC-0E45B24B47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119" y="2074"/>
                <a:ext cx="0" cy="158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4352" name="Line 25">
                <a:extLst>
                  <a:ext uri="{FF2B5EF4-FFF2-40B4-BE49-F238E27FC236}">
                    <a16:creationId xmlns:a16="http://schemas.microsoft.com/office/drawing/2014/main" id="{9FB3E230-BE6A-41E0-862C-7BF0FED48DA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1735" y="1690"/>
                <a:ext cx="384" cy="38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4345" name="Rectangle 26">
              <a:extLst>
                <a:ext uri="{FF2B5EF4-FFF2-40B4-BE49-F238E27FC236}">
                  <a16:creationId xmlns:a16="http://schemas.microsoft.com/office/drawing/2014/main" id="{B539AA55-2276-451F-BBE5-D7D6BF8FE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0" y="2006"/>
              <a:ext cx="469" cy="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折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射</a:t>
              </a:r>
            </a:p>
          </p:txBody>
        </p:sp>
        <p:sp>
          <p:nvSpPr>
            <p:cNvPr id="1215515" name="Rectangle 27">
              <a:extLst>
                <a:ext uri="{FF2B5EF4-FFF2-40B4-BE49-F238E27FC236}">
                  <a16:creationId xmlns:a16="http://schemas.microsoft.com/office/drawing/2014/main" id="{7B33C500-0C4A-4F0A-9BDF-4FF511CD76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6" y="1487"/>
              <a:ext cx="69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rgbClr val="06268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4347" name="Rectangle 28">
              <a:extLst>
                <a:ext uri="{FF2B5EF4-FFF2-40B4-BE49-F238E27FC236}">
                  <a16:creationId xmlns:a16="http://schemas.microsoft.com/office/drawing/2014/main" id="{DB90739E-5408-49E4-AF47-A1D808C719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2" y="1727"/>
              <a:ext cx="983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方解石</a:t>
              </a:r>
            </a:p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 晶体</a:t>
              </a:r>
            </a:p>
          </p:txBody>
        </p:sp>
        <p:sp>
          <p:nvSpPr>
            <p:cNvPr id="14348" name="Line 29">
              <a:extLst>
                <a:ext uri="{FF2B5EF4-FFF2-40B4-BE49-F238E27FC236}">
                  <a16:creationId xmlns:a16="http://schemas.microsoft.com/office/drawing/2014/main" id="{8C019B70-683A-48E8-A1DA-33E397FDE0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76" y="2160"/>
              <a:ext cx="960" cy="24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4339" name="Rectangle 30">
            <a:extLst>
              <a:ext uri="{FF2B5EF4-FFF2-40B4-BE49-F238E27FC236}">
                <a16:creationId xmlns:a16="http://schemas.microsoft.com/office/drawing/2014/main" id="{473D767A-E92D-4285-A7DB-BB5094672D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942975"/>
            <a:ext cx="43037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继续旋转方解石晶体：</a:t>
            </a:r>
          </a:p>
        </p:txBody>
      </p:sp>
      <p:sp>
        <p:nvSpPr>
          <p:cNvPr id="14340" name="灯片编号占位符 1">
            <a:extLst>
              <a:ext uri="{FF2B5EF4-FFF2-40B4-BE49-F238E27FC236}">
                <a16:creationId xmlns:a16="http://schemas.microsoft.com/office/drawing/2014/main" id="{BE5C4D3C-1DDC-422D-9867-BB2F77B74967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100DCF6-D864-4DBA-A0C6-22B6C70CA0A4}" type="slidenum">
              <a:rPr lang="en-US" altLang="zh-CN" b="0">
                <a:solidFill>
                  <a:srgbClr val="FF00FF"/>
                </a:solidFill>
              </a:rPr>
              <a:pPr eaLnBrk="1" hangingPunct="1"/>
              <a:t>17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2" name="Group 2">
            <a:extLst>
              <a:ext uri="{FF2B5EF4-FFF2-40B4-BE49-F238E27FC236}">
                <a16:creationId xmlns:a16="http://schemas.microsoft.com/office/drawing/2014/main" id="{F46F0FF5-0EF1-4CC0-8120-FF2D0D0C17B3}"/>
              </a:ext>
            </a:extLst>
          </p:cNvPr>
          <p:cNvGrpSpPr>
            <a:grpSpLocks/>
          </p:cNvGrpSpPr>
          <p:nvPr/>
        </p:nvGrpSpPr>
        <p:grpSpPr bwMode="auto">
          <a:xfrm>
            <a:off x="711200" y="2090738"/>
            <a:ext cx="8059738" cy="4718050"/>
            <a:chOff x="576" y="1275"/>
            <a:chExt cx="5077" cy="2972"/>
          </a:xfrm>
        </p:grpSpPr>
        <p:grpSp>
          <p:nvGrpSpPr>
            <p:cNvPr id="15365" name="Group 3">
              <a:extLst>
                <a:ext uri="{FF2B5EF4-FFF2-40B4-BE49-F238E27FC236}">
                  <a16:creationId xmlns:a16="http://schemas.microsoft.com/office/drawing/2014/main" id="{1ADFADFF-6FCF-4283-BC3E-D0A4423D2A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76" y="1404"/>
              <a:ext cx="4128" cy="2256"/>
              <a:chOff x="528" y="1344"/>
              <a:chExt cx="4128" cy="2256"/>
            </a:xfrm>
          </p:grpSpPr>
          <p:grpSp>
            <p:nvGrpSpPr>
              <p:cNvPr id="15380" name="Group 4">
                <a:extLst>
                  <a:ext uri="{FF2B5EF4-FFF2-40B4-BE49-F238E27FC236}">
                    <a16:creationId xmlns:a16="http://schemas.microsoft.com/office/drawing/2014/main" id="{86079C33-8F20-4F8E-92AF-C0C9F2E805F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" y="1344"/>
                <a:ext cx="4128" cy="2256"/>
                <a:chOff x="528" y="1344"/>
                <a:chExt cx="4128" cy="2256"/>
              </a:xfrm>
            </p:grpSpPr>
            <p:sp>
              <p:nvSpPr>
                <p:cNvPr id="15387" name="AutoShape 5">
                  <a:extLst>
                    <a:ext uri="{FF2B5EF4-FFF2-40B4-BE49-F238E27FC236}">
                      <a16:creationId xmlns:a16="http://schemas.microsoft.com/office/drawing/2014/main" id="{E675D199-1155-4333-B059-6BD400E3FE0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2" y="1348"/>
                  <a:ext cx="4120" cy="2248"/>
                </a:xfrm>
                <a:prstGeom prst="roundRect">
                  <a:avLst>
                    <a:gd name="adj" fmla="val 12495"/>
                  </a:avLst>
                </a:prstGeom>
                <a:solidFill>
                  <a:srgbClr val="FFCC00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5388" name="Rectangle 6">
                  <a:extLst>
                    <a:ext uri="{FF2B5EF4-FFF2-40B4-BE49-F238E27FC236}">
                      <a16:creationId xmlns:a16="http://schemas.microsoft.com/office/drawing/2014/main" id="{BE18145F-2839-49DA-B5E6-E05D1A5B57D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1344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5389" name="Rectangle 7">
                  <a:extLst>
                    <a:ext uri="{FF2B5EF4-FFF2-40B4-BE49-F238E27FC236}">
                      <a16:creationId xmlns:a16="http://schemas.microsoft.com/office/drawing/2014/main" id="{677F5B59-B269-460B-B2DA-3EF192E9805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5390" name="Rectangle 8">
                  <a:extLst>
                    <a:ext uri="{FF2B5EF4-FFF2-40B4-BE49-F238E27FC236}">
                      <a16:creationId xmlns:a16="http://schemas.microsoft.com/office/drawing/2014/main" id="{50F40942-8EF0-4260-A072-EB12DA37AEA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106" y="3277"/>
                  <a:ext cx="550" cy="323"/>
                </a:xfrm>
                <a:prstGeom prst="rect">
                  <a:avLst/>
                </a:prstGeom>
                <a:solidFill>
                  <a:srgbClr val="FFCC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5391" name="Freeform 9">
                  <a:extLst>
                    <a:ext uri="{FF2B5EF4-FFF2-40B4-BE49-F238E27FC236}">
                      <a16:creationId xmlns:a16="http://schemas.microsoft.com/office/drawing/2014/main" id="{AF28B709-8CC4-480E-AF61-F3C6E4A6212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2" y="1344"/>
                  <a:ext cx="341" cy="252"/>
                </a:xfrm>
                <a:custGeom>
                  <a:avLst/>
                  <a:gdLst>
                    <a:gd name="T0" fmla="*/ 340 w 341"/>
                    <a:gd name="T1" fmla="*/ 0 h 252"/>
                    <a:gd name="T2" fmla="*/ 248 w 341"/>
                    <a:gd name="T3" fmla="*/ 26 h 252"/>
                    <a:gd name="T4" fmla="*/ 229 w 341"/>
                    <a:gd name="T5" fmla="*/ 71 h 252"/>
                    <a:gd name="T6" fmla="*/ 190 w 341"/>
                    <a:gd name="T7" fmla="*/ 116 h 252"/>
                    <a:gd name="T8" fmla="*/ 190 w 341"/>
                    <a:gd name="T9" fmla="*/ 161 h 252"/>
                    <a:gd name="T10" fmla="*/ 172 w 341"/>
                    <a:gd name="T11" fmla="*/ 206 h 252"/>
                    <a:gd name="T12" fmla="*/ 172 w 341"/>
                    <a:gd name="T13" fmla="*/ 251 h 252"/>
                    <a:gd name="T14" fmla="*/ 114 w 341"/>
                    <a:gd name="T15" fmla="*/ 221 h 252"/>
                    <a:gd name="T16" fmla="*/ 57 w 341"/>
                    <a:gd name="T17" fmla="*/ 191 h 252"/>
                    <a:gd name="T18" fmla="*/ 0 w 341"/>
                    <a:gd name="T19" fmla="*/ 206 h 252"/>
                    <a:gd name="T20" fmla="*/ 18 w 341"/>
                    <a:gd name="T21" fmla="*/ 161 h 252"/>
                    <a:gd name="T22" fmla="*/ 57 w 341"/>
                    <a:gd name="T23" fmla="*/ 116 h 252"/>
                    <a:gd name="T24" fmla="*/ 96 w 341"/>
                    <a:gd name="T25" fmla="*/ 71 h 252"/>
                    <a:gd name="T26" fmla="*/ 153 w 341"/>
                    <a:gd name="T27" fmla="*/ 42 h 252"/>
                    <a:gd name="T28" fmla="*/ 210 w 341"/>
                    <a:gd name="T29" fmla="*/ 26 h 252"/>
                    <a:gd name="T30" fmla="*/ 340 w 341"/>
                    <a:gd name="T31" fmla="*/ 0 h 252"/>
                    <a:gd name="T32" fmla="*/ 340 w 341"/>
                    <a:gd name="T33" fmla="*/ 0 h 252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341"/>
                    <a:gd name="T52" fmla="*/ 0 h 252"/>
                    <a:gd name="T53" fmla="*/ 341 w 341"/>
                    <a:gd name="T54" fmla="*/ 252 h 252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341" h="252">
                      <a:moveTo>
                        <a:pt x="340" y="0"/>
                      </a:moveTo>
                      <a:lnTo>
                        <a:pt x="248" y="26"/>
                      </a:lnTo>
                      <a:lnTo>
                        <a:pt x="229" y="71"/>
                      </a:lnTo>
                      <a:lnTo>
                        <a:pt x="190" y="116"/>
                      </a:lnTo>
                      <a:lnTo>
                        <a:pt x="190" y="161"/>
                      </a:lnTo>
                      <a:lnTo>
                        <a:pt x="172" y="206"/>
                      </a:lnTo>
                      <a:lnTo>
                        <a:pt x="172" y="251"/>
                      </a:lnTo>
                      <a:lnTo>
                        <a:pt x="114" y="221"/>
                      </a:lnTo>
                      <a:lnTo>
                        <a:pt x="57" y="191"/>
                      </a:lnTo>
                      <a:lnTo>
                        <a:pt x="0" y="206"/>
                      </a:lnTo>
                      <a:lnTo>
                        <a:pt x="18" y="161"/>
                      </a:lnTo>
                      <a:lnTo>
                        <a:pt x="57" y="116"/>
                      </a:lnTo>
                      <a:lnTo>
                        <a:pt x="96" y="71"/>
                      </a:lnTo>
                      <a:lnTo>
                        <a:pt x="153" y="42"/>
                      </a:lnTo>
                      <a:lnTo>
                        <a:pt x="210" y="26"/>
                      </a:lnTo>
                      <a:lnTo>
                        <a:pt x="340" y="0"/>
                      </a:lnTo>
                    </a:path>
                  </a:pathLst>
                </a:custGeom>
                <a:solidFill>
                  <a:srgbClr val="996633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5381" name="Line 10">
                <a:extLst>
                  <a:ext uri="{FF2B5EF4-FFF2-40B4-BE49-F238E27FC236}">
                    <a16:creationId xmlns:a16="http://schemas.microsoft.com/office/drawing/2014/main" id="{F07D2FE4-B702-415B-9A1B-8B7CC2E2885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1344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2" name="Line 11">
                <a:extLst>
                  <a:ext uri="{FF2B5EF4-FFF2-40B4-BE49-F238E27FC236}">
                    <a16:creationId xmlns:a16="http://schemas.microsoft.com/office/drawing/2014/main" id="{8ABBF191-C39A-4657-A227-5E1B066E37A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134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3" name="Line 12">
                <a:extLst>
                  <a:ext uri="{FF2B5EF4-FFF2-40B4-BE49-F238E27FC236}">
                    <a16:creationId xmlns:a16="http://schemas.microsoft.com/office/drawing/2014/main" id="{1E0229F0-F00B-41E4-AC7A-6CCECBA727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656" y="3264"/>
                <a:ext cx="0" cy="33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4" name="Line 13">
                <a:extLst>
                  <a:ext uri="{FF2B5EF4-FFF2-40B4-BE49-F238E27FC236}">
                    <a16:creationId xmlns:a16="http://schemas.microsoft.com/office/drawing/2014/main" id="{FD7DBB4B-84A9-40AF-9C68-DF4CD8F3EB7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80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5" name="Line 14">
                <a:extLst>
                  <a:ext uri="{FF2B5EF4-FFF2-40B4-BE49-F238E27FC236}">
                    <a16:creationId xmlns:a16="http://schemas.microsoft.com/office/drawing/2014/main" id="{48F8CA2A-50A8-4570-A12B-FDC32C1597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528" y="3600"/>
                <a:ext cx="57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86" name="Line 15">
                <a:extLst>
                  <a:ext uri="{FF2B5EF4-FFF2-40B4-BE49-F238E27FC236}">
                    <a16:creationId xmlns:a16="http://schemas.microsoft.com/office/drawing/2014/main" id="{DA55E425-760F-42BF-B8ED-D1925F52FD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28" y="3168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66" name="Rectangle 16">
              <a:extLst>
                <a:ext uri="{FF2B5EF4-FFF2-40B4-BE49-F238E27FC236}">
                  <a16:creationId xmlns:a16="http://schemas.microsoft.com/office/drawing/2014/main" id="{479C1547-0F29-4FC8-B182-3AD8C52326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6" y="2527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solidFill>
                    <a:schemeClr val="bg2"/>
                  </a:solidFill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sp>
          <p:nvSpPr>
            <p:cNvPr id="15367" name="Rectangle 17">
              <a:extLst>
                <a:ext uri="{FF2B5EF4-FFF2-40B4-BE49-F238E27FC236}">
                  <a16:creationId xmlns:a16="http://schemas.microsoft.com/office/drawing/2014/main" id="{C68B3280-687F-4D59-803E-DC4C2161BA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2" y="2335"/>
              <a:ext cx="759" cy="8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8000">
                  <a:latin typeface="楷体_GB2312" pitchFamily="49" charset="-122"/>
                  <a:ea typeface="楷体_GB2312" pitchFamily="49" charset="-122"/>
                </a:rPr>
                <a:t>光</a:t>
              </a:r>
            </a:p>
          </p:txBody>
        </p:sp>
        <p:grpSp>
          <p:nvGrpSpPr>
            <p:cNvPr id="15368" name="Group 18">
              <a:extLst>
                <a:ext uri="{FF2B5EF4-FFF2-40B4-BE49-F238E27FC236}">
                  <a16:creationId xmlns:a16="http://schemas.microsoft.com/office/drawing/2014/main" id="{71D713E8-D951-404D-8CF4-D9FA0D2A644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6" y="1275"/>
              <a:ext cx="2423" cy="2972"/>
              <a:chOff x="1628" y="1215"/>
              <a:chExt cx="2423" cy="2972"/>
            </a:xfrm>
          </p:grpSpPr>
          <p:grpSp>
            <p:nvGrpSpPr>
              <p:cNvPr id="15373" name="Group 19">
                <a:extLst>
                  <a:ext uri="{FF2B5EF4-FFF2-40B4-BE49-F238E27FC236}">
                    <a16:creationId xmlns:a16="http://schemas.microsoft.com/office/drawing/2014/main" id="{1492B922-A541-45D7-A57C-971C24FB07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628" y="1634"/>
                <a:ext cx="2423" cy="2553"/>
                <a:chOff x="1628" y="1634"/>
                <a:chExt cx="2423" cy="2553"/>
              </a:xfrm>
            </p:grpSpPr>
            <p:sp>
              <p:nvSpPr>
                <p:cNvPr id="15377" name="AutoShape 20">
                  <a:extLst>
                    <a:ext uri="{FF2B5EF4-FFF2-40B4-BE49-F238E27FC236}">
                      <a16:creationId xmlns:a16="http://schemas.microsoft.com/office/drawing/2014/main" id="{F26B3F86-B976-460B-A42D-9BE35F0F148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 rot="8160000">
                  <a:off x="1833" y="1634"/>
                  <a:ext cx="2012" cy="2150"/>
                </a:xfrm>
                <a:prstGeom prst="cube">
                  <a:avLst>
                    <a:gd name="adj" fmla="val 18792"/>
                  </a:avLst>
                </a:prstGeom>
                <a:noFill/>
                <a:ln w="12700">
                  <a:solidFill>
                    <a:schemeClr val="tx1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none" anchor="ctr"/>
                <a:lstStyle>
                  <a:lvl1pPr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1pPr>
                  <a:lvl2pPr marL="742950" indent="-28575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2pPr>
                  <a:lvl3pPr marL="11430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3pPr>
                  <a:lvl4pPr marL="16002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4pPr>
                  <a:lvl5pPr marL="2057400" indent="-228600"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kumimoji="1" sz="2400" b="1">
                      <a:solidFill>
                        <a:schemeClr val="tx1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/>
                  <a:endParaRPr lang="zh-CN" altLang="en-US"/>
                </a:p>
              </p:txBody>
            </p:sp>
            <p:sp>
              <p:nvSpPr>
                <p:cNvPr id="15378" name="Freeform 21">
                  <a:extLst>
                    <a:ext uri="{FF2B5EF4-FFF2-40B4-BE49-F238E27FC236}">
                      <a16:creationId xmlns:a16="http://schemas.microsoft.com/office/drawing/2014/main" id="{92E87EDD-0493-4616-B753-F2464BF153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28" y="2369"/>
                  <a:ext cx="1246" cy="1818"/>
                </a:xfrm>
                <a:custGeom>
                  <a:avLst/>
                  <a:gdLst>
                    <a:gd name="T0" fmla="*/ 1245 w 1246"/>
                    <a:gd name="T1" fmla="*/ 1281 h 1818"/>
                    <a:gd name="T2" fmla="*/ 1235 w 1246"/>
                    <a:gd name="T3" fmla="*/ 1817 h 1818"/>
                    <a:gd name="T4" fmla="*/ 0 w 1246"/>
                    <a:gd name="T5" fmla="*/ 535 h 1818"/>
                    <a:gd name="T6" fmla="*/ 10 w 1246"/>
                    <a:gd name="T7" fmla="*/ 0 h 1818"/>
                    <a:gd name="T8" fmla="*/ 1245 w 1246"/>
                    <a:gd name="T9" fmla="*/ 1281 h 1818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246"/>
                    <a:gd name="T16" fmla="*/ 0 h 1818"/>
                    <a:gd name="T17" fmla="*/ 1246 w 1246"/>
                    <a:gd name="T18" fmla="*/ 1818 h 1818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246" h="1818">
                      <a:moveTo>
                        <a:pt x="1245" y="1281"/>
                      </a:moveTo>
                      <a:lnTo>
                        <a:pt x="1235" y="1817"/>
                      </a:lnTo>
                      <a:lnTo>
                        <a:pt x="0" y="535"/>
                      </a:lnTo>
                      <a:lnTo>
                        <a:pt x="10" y="0"/>
                      </a:lnTo>
                      <a:lnTo>
                        <a:pt x="1245" y="1281"/>
                      </a:lnTo>
                    </a:path>
                  </a:pathLst>
                </a:custGeom>
                <a:solidFill>
                  <a:srgbClr val="33CC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15379" name="Freeform 22">
                  <a:extLst>
                    <a:ext uri="{FF2B5EF4-FFF2-40B4-BE49-F238E27FC236}">
                      <a16:creationId xmlns:a16="http://schemas.microsoft.com/office/drawing/2014/main" id="{B6F2320D-003F-4325-B167-BE4223FCBAA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64" y="2515"/>
                  <a:ext cx="1187" cy="1672"/>
                </a:xfrm>
                <a:custGeom>
                  <a:avLst/>
                  <a:gdLst>
                    <a:gd name="T0" fmla="*/ 1186 w 1187"/>
                    <a:gd name="T1" fmla="*/ 0 h 1672"/>
                    <a:gd name="T2" fmla="*/ 1173 w 1187"/>
                    <a:gd name="T3" fmla="*/ 533 h 1672"/>
                    <a:gd name="T4" fmla="*/ 0 w 1187"/>
                    <a:gd name="T5" fmla="*/ 1671 h 1672"/>
                    <a:gd name="T6" fmla="*/ 9 w 1187"/>
                    <a:gd name="T7" fmla="*/ 1135 h 1672"/>
                    <a:gd name="T8" fmla="*/ 1186 w 1187"/>
                    <a:gd name="T9" fmla="*/ 0 h 1672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187"/>
                    <a:gd name="T16" fmla="*/ 0 h 1672"/>
                    <a:gd name="T17" fmla="*/ 1187 w 1187"/>
                    <a:gd name="T18" fmla="*/ 1672 h 1672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187" h="1672">
                      <a:moveTo>
                        <a:pt x="1186" y="0"/>
                      </a:moveTo>
                      <a:lnTo>
                        <a:pt x="1173" y="533"/>
                      </a:lnTo>
                      <a:lnTo>
                        <a:pt x="0" y="1671"/>
                      </a:lnTo>
                      <a:lnTo>
                        <a:pt x="9" y="1135"/>
                      </a:lnTo>
                      <a:lnTo>
                        <a:pt x="1186" y="0"/>
                      </a:lnTo>
                    </a:path>
                  </a:pathLst>
                </a:custGeom>
                <a:solidFill>
                  <a:srgbClr val="66FFFF"/>
                </a:solidFill>
                <a:ln w="12700" cap="rnd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15374" name="Line 23">
                <a:extLst>
                  <a:ext uri="{FF2B5EF4-FFF2-40B4-BE49-F238E27FC236}">
                    <a16:creationId xmlns:a16="http://schemas.microsoft.com/office/drawing/2014/main" id="{C164DAF7-CDA1-4946-B22A-77ED16277B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 flipV="1">
                <a:off x="2822" y="1793"/>
                <a:ext cx="1200" cy="124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75" name="Line 24">
                <a:extLst>
                  <a:ext uri="{FF2B5EF4-FFF2-40B4-BE49-F238E27FC236}">
                    <a16:creationId xmlns:a16="http://schemas.microsoft.com/office/drawing/2014/main" id="{A11926E2-553A-458C-87F7-3EE531E0D6F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49" y="1758"/>
                <a:ext cx="1140" cy="110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  <p:sp>
            <p:nvSpPr>
              <p:cNvPr id="15376" name="Line 25">
                <a:extLst>
                  <a:ext uri="{FF2B5EF4-FFF2-40B4-BE49-F238E27FC236}">
                    <a16:creationId xmlns:a16="http://schemas.microsoft.com/office/drawing/2014/main" id="{BFF937F0-6273-4A1D-A632-D8A4017F919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2789" y="1215"/>
                <a:ext cx="9" cy="54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zh-CN" altLang="en-US"/>
              </a:p>
            </p:txBody>
          </p:sp>
        </p:grpSp>
        <p:sp>
          <p:nvSpPr>
            <p:cNvPr id="15369" name="Rectangle 26">
              <a:extLst>
                <a:ext uri="{FF2B5EF4-FFF2-40B4-BE49-F238E27FC236}">
                  <a16:creationId xmlns:a16="http://schemas.microsoft.com/office/drawing/2014/main" id="{0B3D3F83-8C6F-4321-A8DF-30BDB71525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" y="2018"/>
              <a:ext cx="469" cy="1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双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折</a:t>
              </a:r>
            </a:p>
            <a:p>
              <a:r>
                <a:rPr lang="zh-CN" altLang="en-US" sz="4400">
                  <a:latin typeface="楷体_GB2312" pitchFamily="49" charset="-122"/>
                  <a:ea typeface="楷体_GB2312" pitchFamily="49" charset="-122"/>
                </a:rPr>
                <a:t>射</a:t>
              </a:r>
            </a:p>
          </p:txBody>
        </p:sp>
        <p:sp>
          <p:nvSpPr>
            <p:cNvPr id="1216539" name="Rectangle 27">
              <a:extLst>
                <a:ext uri="{FF2B5EF4-FFF2-40B4-BE49-F238E27FC236}">
                  <a16:creationId xmlns:a16="http://schemas.microsoft.com/office/drawing/2014/main" id="{F1EEC6F7-2C13-4364-AD00-055E3CCA6E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4" y="1499"/>
              <a:ext cx="694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rgbClr val="06268C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Bookman Old Style" panose="02050604050505020204" pitchFamily="18" charset="0"/>
                </a:rPr>
                <a:t>纸面</a:t>
              </a:r>
            </a:p>
          </p:txBody>
        </p:sp>
        <p:sp>
          <p:nvSpPr>
            <p:cNvPr id="15371" name="Rectangle 28">
              <a:extLst>
                <a:ext uri="{FF2B5EF4-FFF2-40B4-BE49-F238E27FC236}">
                  <a16:creationId xmlns:a16="http://schemas.microsoft.com/office/drawing/2014/main" id="{4D005D7E-17B2-4B34-83AD-A1D82A6895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0" y="1739"/>
              <a:ext cx="983" cy="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方解石</a:t>
              </a:r>
            </a:p>
            <a:p>
              <a:r>
                <a:rPr lang="zh-CN" altLang="en-US" sz="3600">
                  <a:solidFill>
                    <a:schemeClr val="bg1"/>
                  </a:solidFill>
                  <a:latin typeface="楷体_GB2312" pitchFamily="49" charset="-122"/>
                  <a:ea typeface="楷体_GB2312" pitchFamily="49" charset="-122"/>
                </a:rPr>
                <a:t> 晶体</a:t>
              </a:r>
            </a:p>
          </p:txBody>
        </p:sp>
        <p:sp>
          <p:nvSpPr>
            <p:cNvPr id="15372" name="Line 29">
              <a:extLst>
                <a:ext uri="{FF2B5EF4-FFF2-40B4-BE49-F238E27FC236}">
                  <a16:creationId xmlns:a16="http://schemas.microsoft.com/office/drawing/2014/main" id="{3B8B1659-813D-48C6-AF2A-7F2778022A5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88" y="2208"/>
              <a:ext cx="960" cy="720"/>
            </a:xfrm>
            <a:prstGeom prst="line">
              <a:avLst/>
            </a:prstGeom>
            <a:noFill/>
            <a:ln w="25400">
              <a:solidFill>
                <a:srgbClr val="FF0033"/>
              </a:solidFill>
              <a:round/>
              <a:headEnd type="none" w="sm" len="sm"/>
              <a:tailEnd type="stealth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5363" name="Rectangle 30">
            <a:extLst>
              <a:ext uri="{FF2B5EF4-FFF2-40B4-BE49-F238E27FC236}">
                <a16:creationId xmlns:a16="http://schemas.microsoft.com/office/drawing/2014/main" id="{F524BE1B-BBA7-4173-97E5-9CBC12FB72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942975"/>
            <a:ext cx="430371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>
                <a:solidFill>
                  <a:schemeClr val="bg1"/>
                </a:solidFill>
              </a:rPr>
              <a:t>继续旋转方解石晶体：</a:t>
            </a:r>
          </a:p>
        </p:txBody>
      </p:sp>
      <p:sp>
        <p:nvSpPr>
          <p:cNvPr id="15364" name="灯片编号占位符 1">
            <a:extLst>
              <a:ext uri="{FF2B5EF4-FFF2-40B4-BE49-F238E27FC236}">
                <a16:creationId xmlns:a16="http://schemas.microsoft.com/office/drawing/2014/main" id="{61ADFABB-F74F-488C-9ECA-938CFBDF3BBE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36BF0372-91FD-4A65-B96B-41692BECED6A}" type="slidenum">
              <a:rPr lang="en-US" altLang="zh-CN" b="0">
                <a:solidFill>
                  <a:srgbClr val="FF00FF"/>
                </a:solidFill>
              </a:rPr>
              <a:pPr eaLnBrk="1" hangingPunct="1"/>
              <a:t>18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Text Box 4">
            <a:extLst>
              <a:ext uri="{FF2B5EF4-FFF2-40B4-BE49-F238E27FC236}">
                <a16:creationId xmlns:a16="http://schemas.microsoft.com/office/drawing/2014/main" id="{2F84D5FE-223B-4B9D-B320-464FD06399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814388"/>
            <a:ext cx="8358187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ts val="3800"/>
              </a:lnSpc>
            </a:pP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当光在晶体内沿</a:t>
            </a:r>
            <a:r>
              <a:rPr lang="zh-CN" altLang="en-US">
                <a:solidFill>
                  <a:srgbClr val="FF0000"/>
                </a:solidFill>
                <a:latin typeface="楷体_GB2312" pitchFamily="49" charset="-122"/>
              </a:rPr>
              <a:t>某个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或</a:t>
            </a:r>
            <a:r>
              <a:rPr lang="zh-CN" altLang="en-US">
                <a:solidFill>
                  <a:srgbClr val="FF0000"/>
                </a:solidFill>
                <a:latin typeface="楷体_GB2312" pitchFamily="49" charset="-122"/>
              </a:rPr>
              <a:t>某些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特殊方向传播时</a:t>
            </a:r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不发生双折射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，该方向称为晶体的</a:t>
            </a:r>
            <a:r>
              <a:rPr lang="zh-CN" altLang="en-US">
                <a:solidFill>
                  <a:srgbClr val="FFFF00"/>
                </a:solidFill>
                <a:latin typeface="楷体_GB2312" pitchFamily="49" charset="-122"/>
              </a:rPr>
              <a:t>光轴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。</a:t>
            </a:r>
            <a:endParaRPr lang="zh-CN" altLang="en-US" b="0">
              <a:solidFill>
                <a:schemeClr val="bg1"/>
              </a:solidFill>
              <a:latin typeface="楷体_GB2312" pitchFamily="49" charset="-122"/>
            </a:endParaRPr>
          </a:p>
        </p:txBody>
      </p:sp>
      <p:sp>
        <p:nvSpPr>
          <p:cNvPr id="15365" name="Text Box 5">
            <a:extLst>
              <a:ext uri="{FF2B5EF4-FFF2-40B4-BE49-F238E27FC236}">
                <a16:creationId xmlns:a16="http://schemas.microsoft.com/office/drawing/2014/main" id="{54DB5A4E-CAA5-429C-BB57-38486ACB0E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4750" y="1357313"/>
            <a:ext cx="5072063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宋体" pitchFamily="2" charset="-122"/>
              </a:rPr>
              <a:t>如：方解石晶体</a:t>
            </a:r>
            <a:r>
              <a:rPr lang="en-US" altLang="zh-CN" dirty="0">
                <a:solidFill>
                  <a:schemeClr val="bg1"/>
                </a:solidFill>
                <a:latin typeface="宋体" pitchFamily="2" charset="-122"/>
              </a:rPr>
              <a:t>( </a:t>
            </a:r>
            <a:r>
              <a:rPr lang="en-US" altLang="zh-CN" dirty="0">
                <a:solidFill>
                  <a:schemeClr val="bg1"/>
                </a:solidFill>
                <a:latin typeface="+mn-lt"/>
              </a:rPr>
              <a:t>CaCO</a:t>
            </a:r>
            <a:r>
              <a:rPr lang="en-US" altLang="zh-CN" baseline="-25000" dirty="0">
                <a:solidFill>
                  <a:schemeClr val="bg1"/>
                </a:solidFill>
                <a:latin typeface="+mn-lt"/>
              </a:rPr>
              <a:t>3 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</a:rPr>
              <a:t>冰洲石 </a:t>
            </a:r>
            <a:r>
              <a:rPr lang="en-US" altLang="zh-CN" dirty="0">
                <a:solidFill>
                  <a:schemeClr val="bg1"/>
                </a:solidFill>
                <a:latin typeface="宋体" pitchFamily="2" charset="-122"/>
              </a:rPr>
              <a:t>)</a:t>
            </a:r>
          </a:p>
        </p:txBody>
      </p:sp>
      <p:sp>
        <p:nvSpPr>
          <p:cNvPr id="15366" name="Rectangle 6">
            <a:extLst>
              <a:ext uri="{FF2B5EF4-FFF2-40B4-BE49-F238E27FC236}">
                <a16:creationId xmlns:a16="http://schemas.microsoft.com/office/drawing/2014/main" id="{67E0127E-BC2B-4D54-A7EA-A7203D57C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67525" y="1897063"/>
            <a:ext cx="704850" cy="31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CCCCFF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2000" b="0">
              <a:solidFill>
                <a:srgbClr val="CCCC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5367" name="Text Box 7">
            <a:extLst>
              <a:ext uri="{FF2B5EF4-FFF2-40B4-BE49-F238E27FC236}">
                <a16:creationId xmlns:a16="http://schemas.microsoft.com/office/drawing/2014/main" id="{D0887060-07C7-4DCF-BC30-490F0D1114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1941513"/>
            <a:ext cx="5500688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800"/>
              </a:lnSpc>
              <a:buClr>
                <a:srgbClr val="0000FF"/>
              </a:buClr>
            </a:pP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注意：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光轴是一特殊的方向，凡平行于此方向的直线均为光轴</a:t>
            </a:r>
            <a:endParaRPr lang="zh-CN" altLang="en-US" u="sng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5368" name="Text Box 8">
            <a:extLst>
              <a:ext uri="{FF2B5EF4-FFF2-40B4-BE49-F238E27FC236}">
                <a16:creationId xmlns:a16="http://schemas.microsoft.com/office/drawing/2014/main" id="{5F10D075-6144-43DD-AF17-BBE24E6CDC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3100388"/>
            <a:ext cx="5643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66FFFF"/>
                </a:solidFill>
                <a:latin typeface="楷体_GB2312" pitchFamily="49" charset="-122"/>
              </a:rPr>
              <a:t>单轴晶体：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只有一个光轴方向的晶体</a:t>
            </a:r>
            <a:endParaRPr lang="zh-CN" altLang="en-US" b="0">
              <a:solidFill>
                <a:schemeClr val="bg1"/>
              </a:solidFill>
              <a:latin typeface="楷体_GB2312" pitchFamily="49" charset="-122"/>
            </a:endParaRPr>
          </a:p>
        </p:txBody>
      </p:sp>
      <p:sp>
        <p:nvSpPr>
          <p:cNvPr id="15369" name="Text Box 9">
            <a:extLst>
              <a:ext uri="{FF2B5EF4-FFF2-40B4-BE49-F238E27FC236}">
                <a16:creationId xmlns:a16="http://schemas.microsoft.com/office/drawing/2014/main" id="{D81C5364-C4D2-4F71-8C41-869B4E4F97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3671888"/>
            <a:ext cx="5429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双轴晶体</a:t>
            </a:r>
            <a:r>
              <a:rPr lang="en-US" altLang="zh-CN">
                <a:solidFill>
                  <a:srgbClr val="66FFFF"/>
                </a:solidFill>
                <a:latin typeface="宋体" panose="02010600030101010101" pitchFamily="2" charset="-122"/>
              </a:rPr>
              <a:t>:</a:t>
            </a:r>
            <a:r>
              <a:rPr lang="en-US" altLang="zh-CN">
                <a:solidFill>
                  <a:srgbClr val="FFFF66"/>
                </a:solidFill>
                <a:latin typeface="宋体" panose="02010600030101010101" pitchFamily="2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有两个光轴方向的晶体</a:t>
            </a:r>
            <a:endParaRPr lang="zh-CN" altLang="en-US" b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5370" name="Text Box 10">
            <a:extLst>
              <a:ext uri="{FF2B5EF4-FFF2-40B4-BE49-F238E27FC236}">
                <a16:creationId xmlns:a16="http://schemas.microsoft.com/office/drawing/2014/main" id="{A5837D8B-1580-4BCB-A52A-EEB150FAFC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4257675"/>
            <a:ext cx="50720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66FFFF"/>
                </a:solidFill>
              </a:rPr>
              <a:t>4.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主平面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（描述折射光的偏振性）</a:t>
            </a:r>
          </a:p>
        </p:txBody>
      </p:sp>
      <p:sp>
        <p:nvSpPr>
          <p:cNvPr id="15371" name="Text Box 11">
            <a:extLst>
              <a:ext uri="{FF2B5EF4-FFF2-40B4-BE49-F238E27FC236}">
                <a16:creationId xmlns:a16="http://schemas.microsoft.com/office/drawing/2014/main" id="{3DD9BC73-090E-410E-962A-C1356E716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4797425"/>
            <a:ext cx="7772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晶体中光的传播方向与晶体光轴构成的平面</a:t>
            </a:r>
            <a:endParaRPr lang="en-US" altLang="zh-CN" b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5372" name="Line 12">
            <a:extLst>
              <a:ext uri="{FF2B5EF4-FFF2-40B4-BE49-F238E27FC236}">
                <a16:creationId xmlns:a16="http://schemas.microsoft.com/office/drawing/2014/main" id="{5D02949D-DD0E-4C3A-84C3-768560735103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1175" y="2243138"/>
            <a:ext cx="82550" cy="2449512"/>
          </a:xfrm>
          <a:prstGeom prst="line">
            <a:avLst/>
          </a:prstGeom>
          <a:noFill/>
          <a:ln w="19050">
            <a:solidFill>
              <a:srgbClr val="CCCCFF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73" name="Line 13">
            <a:extLst>
              <a:ext uri="{FF2B5EF4-FFF2-40B4-BE49-F238E27FC236}">
                <a16:creationId xmlns:a16="http://schemas.microsoft.com/office/drawing/2014/main" id="{24554AEB-1D05-4EEB-954A-56BFC0793949}"/>
              </a:ext>
            </a:extLst>
          </p:cNvPr>
          <p:cNvSpPr>
            <a:spLocks noChangeShapeType="1"/>
          </p:cNvSpPr>
          <p:nvPr/>
        </p:nvSpPr>
        <p:spPr bwMode="auto">
          <a:xfrm>
            <a:off x="6129338" y="2316163"/>
            <a:ext cx="63500" cy="2376487"/>
          </a:xfrm>
          <a:prstGeom prst="line">
            <a:avLst/>
          </a:prstGeom>
          <a:noFill/>
          <a:ln w="19050">
            <a:solidFill>
              <a:srgbClr val="CCCCFF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374" name="Line 14">
            <a:extLst>
              <a:ext uri="{FF2B5EF4-FFF2-40B4-BE49-F238E27FC236}">
                <a16:creationId xmlns:a16="http://schemas.microsoft.com/office/drawing/2014/main" id="{1D0F186F-532C-4E4C-8133-069E48B2C41F}"/>
              </a:ext>
            </a:extLst>
          </p:cNvPr>
          <p:cNvSpPr>
            <a:spLocks noChangeShapeType="1"/>
          </p:cNvSpPr>
          <p:nvPr/>
        </p:nvSpPr>
        <p:spPr bwMode="auto">
          <a:xfrm>
            <a:off x="7683500" y="2243138"/>
            <a:ext cx="82550" cy="2471737"/>
          </a:xfrm>
          <a:prstGeom prst="line">
            <a:avLst/>
          </a:prstGeom>
          <a:noFill/>
          <a:ln w="19050">
            <a:solidFill>
              <a:srgbClr val="CCCCFF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" name="组合 25">
            <a:extLst>
              <a:ext uri="{FF2B5EF4-FFF2-40B4-BE49-F238E27FC236}">
                <a16:creationId xmlns:a16="http://schemas.microsoft.com/office/drawing/2014/main" id="{DF47E489-9584-4100-949F-05C257602196}"/>
              </a:ext>
            </a:extLst>
          </p:cNvPr>
          <p:cNvGrpSpPr>
            <a:grpSpLocks/>
          </p:cNvGrpSpPr>
          <p:nvPr/>
        </p:nvGrpSpPr>
        <p:grpSpPr bwMode="auto">
          <a:xfrm>
            <a:off x="5762625" y="2513013"/>
            <a:ext cx="2238375" cy="2054225"/>
            <a:chOff x="5789613" y="2071678"/>
            <a:chExt cx="2238375" cy="2054225"/>
          </a:xfrm>
        </p:grpSpPr>
        <p:pic>
          <p:nvPicPr>
            <p:cNvPr id="16402" name="Picture 2" descr="14">
              <a:extLst>
                <a:ext uri="{FF2B5EF4-FFF2-40B4-BE49-F238E27FC236}">
                  <a16:creationId xmlns:a16="http://schemas.microsoft.com/office/drawing/2014/main" id="{9A6765DA-E494-4B16-96A8-7D63257AE8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326698"/>
                </a:clrFrom>
                <a:clrTo>
                  <a:srgbClr val="326698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4"/>
            <a:stretch>
              <a:fillRect/>
            </a:stretch>
          </p:blipFill>
          <p:spPr bwMode="auto">
            <a:xfrm>
              <a:off x="5789613" y="2071678"/>
              <a:ext cx="2238375" cy="2054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6403" name="Group 15">
              <a:extLst>
                <a:ext uri="{FF2B5EF4-FFF2-40B4-BE49-F238E27FC236}">
                  <a16:creationId xmlns:a16="http://schemas.microsoft.com/office/drawing/2014/main" id="{D141D92B-4341-4E6C-B65B-63020300556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127770" y="2230429"/>
              <a:ext cx="1301750" cy="1408112"/>
              <a:chOff x="3852" y="1848"/>
              <a:chExt cx="820" cy="887"/>
            </a:xfrm>
          </p:grpSpPr>
          <p:sp>
            <p:nvSpPr>
              <p:cNvPr id="16404" name="Text Box 16">
                <a:extLst>
                  <a:ext uri="{FF2B5EF4-FFF2-40B4-BE49-F238E27FC236}">
                    <a16:creationId xmlns:a16="http://schemas.microsoft.com/office/drawing/2014/main" id="{30D4AF4C-DFAA-4579-BDEC-5FDF9ECE861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852" y="2248"/>
                <a:ext cx="288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600">
                    <a:solidFill>
                      <a:srgbClr val="66FFFF"/>
                    </a:solidFill>
                  </a:rPr>
                  <a:t>78</a:t>
                </a:r>
                <a:r>
                  <a:rPr lang="en-US" altLang="zh-CN" sz="1600" baseline="54000">
                    <a:solidFill>
                      <a:srgbClr val="66FFFF"/>
                    </a:solidFill>
                  </a:rPr>
                  <a:t>o</a:t>
                </a:r>
              </a:p>
            </p:txBody>
          </p:sp>
          <p:sp>
            <p:nvSpPr>
              <p:cNvPr id="16405" name="Text Box 17">
                <a:extLst>
                  <a:ext uri="{FF2B5EF4-FFF2-40B4-BE49-F238E27FC236}">
                    <a16:creationId xmlns:a16="http://schemas.microsoft.com/office/drawing/2014/main" id="{3E7FF0FE-6AEA-43BF-8D58-0104980BEEF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60" y="2523"/>
                <a:ext cx="352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600">
                    <a:solidFill>
                      <a:srgbClr val="66FFFF"/>
                    </a:solidFill>
                  </a:rPr>
                  <a:t>102</a:t>
                </a:r>
                <a:r>
                  <a:rPr lang="en-US" altLang="zh-CN" sz="1600" baseline="54000">
                    <a:solidFill>
                      <a:srgbClr val="66FFFF"/>
                    </a:solidFill>
                  </a:rPr>
                  <a:t>o</a:t>
                </a:r>
              </a:p>
            </p:txBody>
          </p:sp>
          <p:sp>
            <p:nvSpPr>
              <p:cNvPr id="16406" name="Arc 18">
                <a:extLst>
                  <a:ext uri="{FF2B5EF4-FFF2-40B4-BE49-F238E27FC236}">
                    <a16:creationId xmlns:a16="http://schemas.microsoft.com/office/drawing/2014/main" id="{4D5DAF15-F61B-41F4-AEF7-B7BD56720052}"/>
                  </a:ext>
                </a:extLst>
              </p:cNvPr>
              <p:cNvSpPr>
                <a:spLocks/>
              </p:cNvSpPr>
              <p:nvPr/>
            </p:nvSpPr>
            <p:spPr bwMode="auto">
              <a:xfrm rot="9265942">
                <a:off x="4014" y="2474"/>
                <a:ext cx="227" cy="9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19050">
                <a:solidFill>
                  <a:srgbClr val="66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6407" name="Arc 19">
                <a:extLst>
                  <a:ext uri="{FF2B5EF4-FFF2-40B4-BE49-F238E27FC236}">
                    <a16:creationId xmlns:a16="http://schemas.microsoft.com/office/drawing/2014/main" id="{3E6FE9F4-C24E-4B96-B5BC-D77BC351C45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997" y="2343"/>
                <a:ext cx="181" cy="170"/>
              </a:xfrm>
              <a:custGeom>
                <a:avLst/>
                <a:gdLst>
                  <a:gd name="T0" fmla="*/ 0 w 21600"/>
                  <a:gd name="T1" fmla="*/ 0 h 20257"/>
                  <a:gd name="T2" fmla="*/ 0 w 21600"/>
                  <a:gd name="T3" fmla="*/ 0 h 20257"/>
                  <a:gd name="T4" fmla="*/ 0 w 21600"/>
                  <a:gd name="T5" fmla="*/ 0 h 20257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0257"/>
                  <a:gd name="T11" fmla="*/ 21600 w 21600"/>
                  <a:gd name="T12" fmla="*/ 20257 h 20257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0257" fill="none" extrusionOk="0">
                    <a:moveTo>
                      <a:pt x="7497" y="0"/>
                    </a:moveTo>
                    <a:cubicBezTo>
                      <a:pt x="15973" y="3137"/>
                      <a:pt x="21600" y="11219"/>
                      <a:pt x="21600" y="20257"/>
                    </a:cubicBezTo>
                  </a:path>
                  <a:path w="21600" h="20257" stroke="0" extrusionOk="0">
                    <a:moveTo>
                      <a:pt x="7497" y="0"/>
                    </a:moveTo>
                    <a:cubicBezTo>
                      <a:pt x="15973" y="3137"/>
                      <a:pt x="21600" y="11219"/>
                      <a:pt x="21600" y="20257"/>
                    </a:cubicBezTo>
                    <a:lnTo>
                      <a:pt x="0" y="20257"/>
                    </a:lnTo>
                    <a:lnTo>
                      <a:pt x="7497" y="0"/>
                    </a:lnTo>
                    <a:close/>
                  </a:path>
                </a:pathLst>
              </a:custGeom>
              <a:noFill/>
              <a:ln w="19050">
                <a:solidFill>
                  <a:srgbClr val="66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6408" name="Text Box 20">
                <a:extLst>
                  <a:ext uri="{FF2B5EF4-FFF2-40B4-BE49-F238E27FC236}">
                    <a16:creationId xmlns:a16="http://schemas.microsoft.com/office/drawing/2014/main" id="{18EECCB9-9A19-4604-B3F6-BD8B61EC27F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185" y="2293"/>
                <a:ext cx="288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600">
                    <a:solidFill>
                      <a:srgbClr val="66FFFF"/>
                    </a:solidFill>
                  </a:rPr>
                  <a:t>78</a:t>
                </a:r>
                <a:r>
                  <a:rPr lang="en-US" altLang="zh-CN" sz="1600" baseline="54000">
                    <a:solidFill>
                      <a:srgbClr val="66FFFF"/>
                    </a:solidFill>
                  </a:rPr>
                  <a:t>o</a:t>
                </a:r>
              </a:p>
            </p:txBody>
          </p:sp>
          <p:sp>
            <p:nvSpPr>
              <p:cNvPr id="16409" name="Arc 21">
                <a:extLst>
                  <a:ext uri="{FF2B5EF4-FFF2-40B4-BE49-F238E27FC236}">
                    <a16:creationId xmlns:a16="http://schemas.microsoft.com/office/drawing/2014/main" id="{5D4DF097-A2DC-49C0-BB2A-B703B15AEC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4" y="2336"/>
                <a:ext cx="99" cy="177"/>
              </a:xfrm>
              <a:custGeom>
                <a:avLst/>
                <a:gdLst>
                  <a:gd name="T0" fmla="*/ 0 w 23423"/>
                  <a:gd name="T1" fmla="*/ 0 h 21600"/>
                  <a:gd name="T2" fmla="*/ 0 w 23423"/>
                  <a:gd name="T3" fmla="*/ 0 h 21600"/>
                  <a:gd name="T4" fmla="*/ 0 w 23423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3423"/>
                  <a:gd name="T10" fmla="*/ 0 h 21600"/>
                  <a:gd name="T11" fmla="*/ 23423 w 23423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3423" h="21600" fill="none" extrusionOk="0">
                    <a:moveTo>
                      <a:pt x="0" y="77"/>
                    </a:moveTo>
                    <a:cubicBezTo>
                      <a:pt x="606" y="25"/>
                      <a:pt x="1214" y="-1"/>
                      <a:pt x="1823" y="0"/>
                    </a:cubicBezTo>
                    <a:cubicBezTo>
                      <a:pt x="13752" y="0"/>
                      <a:pt x="23423" y="9670"/>
                      <a:pt x="23423" y="21600"/>
                    </a:cubicBezTo>
                  </a:path>
                  <a:path w="23423" h="21600" stroke="0" extrusionOk="0">
                    <a:moveTo>
                      <a:pt x="0" y="77"/>
                    </a:moveTo>
                    <a:cubicBezTo>
                      <a:pt x="606" y="25"/>
                      <a:pt x="1214" y="-1"/>
                      <a:pt x="1823" y="0"/>
                    </a:cubicBezTo>
                    <a:cubicBezTo>
                      <a:pt x="13752" y="0"/>
                      <a:pt x="23423" y="9670"/>
                      <a:pt x="23423" y="21600"/>
                    </a:cubicBezTo>
                    <a:lnTo>
                      <a:pt x="1823" y="21600"/>
                    </a:lnTo>
                    <a:lnTo>
                      <a:pt x="0" y="77"/>
                    </a:lnTo>
                    <a:close/>
                  </a:path>
                </a:pathLst>
              </a:custGeom>
              <a:noFill/>
              <a:ln w="19050">
                <a:solidFill>
                  <a:srgbClr val="66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6410" name="Arc 22">
                <a:extLst>
                  <a:ext uri="{FF2B5EF4-FFF2-40B4-BE49-F238E27FC236}">
                    <a16:creationId xmlns:a16="http://schemas.microsoft.com/office/drawing/2014/main" id="{82253B4B-5EE4-49E9-A346-6CE342A9EE8D}"/>
                  </a:ext>
                </a:extLst>
              </p:cNvPr>
              <p:cNvSpPr>
                <a:spLocks/>
              </p:cNvSpPr>
              <p:nvPr/>
            </p:nvSpPr>
            <p:spPr bwMode="auto">
              <a:xfrm rot="9884693">
                <a:off x="4294" y="1848"/>
                <a:ext cx="272" cy="9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-1" y="0"/>
                    </a:moveTo>
                    <a:cubicBezTo>
                      <a:pt x="11929" y="0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-1" y="0"/>
                    </a:lnTo>
                    <a:close/>
                  </a:path>
                </a:pathLst>
              </a:custGeom>
              <a:noFill/>
              <a:ln w="19050">
                <a:solidFill>
                  <a:srgbClr val="66FFFF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>
                <a:spAutoFit/>
              </a:bodyPr>
              <a:lstStyle/>
              <a:p>
                <a:endParaRPr lang="zh-CN" altLang="en-US"/>
              </a:p>
            </p:txBody>
          </p:sp>
          <p:sp>
            <p:nvSpPr>
              <p:cNvPr id="16411" name="Text Box 23">
                <a:extLst>
                  <a:ext uri="{FF2B5EF4-FFF2-40B4-BE49-F238E27FC236}">
                    <a16:creationId xmlns:a16="http://schemas.microsoft.com/office/drawing/2014/main" id="{3FE15797-DAB9-4FC2-86E5-B1572560613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320" y="1933"/>
                <a:ext cx="352" cy="2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1600">
                    <a:solidFill>
                      <a:srgbClr val="66FFFF"/>
                    </a:solidFill>
                  </a:rPr>
                  <a:t>102</a:t>
                </a:r>
                <a:r>
                  <a:rPr lang="en-US" altLang="zh-CN" sz="1600" baseline="54000">
                    <a:solidFill>
                      <a:srgbClr val="66FFFF"/>
                    </a:solidFill>
                  </a:rPr>
                  <a:t>o</a:t>
                </a:r>
              </a:p>
            </p:txBody>
          </p:sp>
        </p:grpSp>
      </p:grpSp>
      <p:sp>
        <p:nvSpPr>
          <p:cNvPr id="15384" name="Text Box 24">
            <a:extLst>
              <a:ext uri="{FF2B5EF4-FFF2-40B4-BE49-F238E27FC236}">
                <a16:creationId xmlns:a16="http://schemas.microsoft.com/office/drawing/2014/main" id="{D371BF3B-7E52-42EB-979F-814F4CAF17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27138" y="5372100"/>
            <a:ext cx="54689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rgbClr val="66FFFF"/>
                </a:solidFill>
              </a:rPr>
              <a:t>o</a:t>
            </a:r>
            <a:r>
              <a:rPr kumimoji="0" lang="en-US" altLang="zh-CN">
                <a:solidFill>
                  <a:schemeClr val="bg1"/>
                </a:solidFill>
              </a:rPr>
              <a:t>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光与光轴构成的平面叫</a:t>
            </a:r>
            <a:r>
              <a:rPr kumimoji="0" lang="zh-CN" altLang="en-US">
                <a:solidFill>
                  <a:schemeClr val="bg1"/>
                </a:solidFill>
              </a:rPr>
              <a:t> </a:t>
            </a:r>
            <a:r>
              <a:rPr kumimoji="0" lang="en-US" altLang="zh-CN">
                <a:solidFill>
                  <a:srgbClr val="66FFFF"/>
                </a:solidFill>
              </a:rPr>
              <a:t>o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光主平面</a:t>
            </a:r>
            <a:endParaRPr kumimoji="0" lang="en-US" altLang="zh-CN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5385" name="Text Box 25">
            <a:extLst>
              <a:ext uri="{FF2B5EF4-FFF2-40B4-BE49-F238E27FC236}">
                <a16:creationId xmlns:a16="http://schemas.microsoft.com/office/drawing/2014/main" id="{E0CD1F4E-FADB-4A94-9F44-7B381139A8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4438" y="5948363"/>
            <a:ext cx="54816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rgbClr val="66FFFF"/>
                </a:solidFill>
              </a:rPr>
              <a:t>e</a:t>
            </a:r>
            <a:r>
              <a:rPr kumimoji="0" lang="en-US" altLang="zh-CN">
                <a:solidFill>
                  <a:schemeClr val="bg1"/>
                </a:solidFill>
              </a:rPr>
              <a:t>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光与光轴构成的平面叫</a:t>
            </a:r>
            <a:r>
              <a:rPr kumimoji="0" lang="zh-CN" altLang="en-US">
                <a:solidFill>
                  <a:schemeClr val="bg1"/>
                </a:solidFill>
              </a:rPr>
              <a:t> </a:t>
            </a:r>
            <a:r>
              <a:rPr kumimoji="0" lang="en-US" altLang="zh-CN">
                <a:solidFill>
                  <a:srgbClr val="66FFFF"/>
                </a:solidFill>
              </a:rPr>
              <a:t>e </a:t>
            </a:r>
            <a:r>
              <a:rPr kumimoji="0"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光主平面</a:t>
            </a:r>
            <a:endParaRPr kumimoji="0" lang="en-US" altLang="zh-CN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5" name="Text Box 36">
            <a:extLst>
              <a:ext uri="{FF2B5EF4-FFF2-40B4-BE49-F238E27FC236}">
                <a16:creationId xmlns:a16="http://schemas.microsoft.com/office/drawing/2014/main" id="{009F4C45-9604-4C4E-878D-3714AD624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328613"/>
            <a:ext cx="2209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66FFFF"/>
                </a:solidFill>
              </a:rPr>
              <a:t>3.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晶体的光轴</a:t>
            </a:r>
            <a:endParaRPr lang="zh-CN" altLang="en-US" b="0">
              <a:solidFill>
                <a:srgbClr val="66FFFF"/>
              </a:solidFill>
              <a:latin typeface="宋体" panose="02010600030101010101" pitchFamily="2" charset="-122"/>
            </a:endParaRPr>
          </a:p>
        </p:txBody>
      </p:sp>
      <p:sp>
        <p:nvSpPr>
          <p:cNvPr id="16401" name="灯片编号占位符 1">
            <a:extLst>
              <a:ext uri="{FF2B5EF4-FFF2-40B4-BE49-F238E27FC236}">
                <a16:creationId xmlns:a16="http://schemas.microsoft.com/office/drawing/2014/main" id="{890C1B70-EF46-48C2-AB0B-68C1248F3617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92B5D20C-8279-4B5B-BFF8-32778A0284F3}" type="slidenum">
              <a:rPr lang="en-US" altLang="zh-CN" b="0">
                <a:solidFill>
                  <a:srgbClr val="FF00FF"/>
                </a:solidFill>
              </a:rPr>
              <a:pPr eaLnBrk="1" hangingPunct="1"/>
              <a:t>19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5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30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2000"/>
                                        <p:tgtEl>
                                          <p:spTgt spid="15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2000"/>
                                        <p:tgtEl>
                                          <p:spTgt spid="15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4" grpId="0" autoUpdateAnimBg="0"/>
      <p:bldP spid="15365" grpId="0" autoUpdateAnimBg="0"/>
      <p:bldP spid="15366" grpId="0" autoUpdateAnimBg="0"/>
      <p:bldP spid="15367" grpId="0" autoUpdateAnimBg="0"/>
      <p:bldP spid="15368" grpId="0" autoUpdateAnimBg="0"/>
      <p:bldP spid="15369" grpId="0" autoUpdateAnimBg="0"/>
      <p:bldP spid="15370" grpId="0" autoUpdateAnimBg="0"/>
      <p:bldP spid="15371" grpId="0" autoUpdateAnimBg="0"/>
      <p:bldP spid="15384" grpId="0"/>
      <p:bldP spid="15385" grpId="0"/>
      <p:bldP spid="25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840" name="Text Box 16">
            <a:extLst>
              <a:ext uri="{FF2B5EF4-FFF2-40B4-BE49-F238E27FC236}">
                <a16:creationId xmlns:a16="http://schemas.microsoft.com/office/drawing/2014/main" id="{1A5C486A-1330-4841-91DB-CD7FC31BA4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188640"/>
            <a:ext cx="7920038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/>
            <a:r>
              <a:rPr lang="zh-CN" altLang="en-US" sz="3200" dirty="0">
                <a:solidFill>
                  <a:srgbClr val="66FF33"/>
                </a:solidFill>
                <a:latin typeface="宋体" panose="02010600030101010101" pitchFamily="2" charset="-122"/>
              </a:rPr>
              <a:t>回顾：偏振片的起偏和检偏 马吕斯定律</a:t>
            </a:r>
          </a:p>
        </p:txBody>
      </p:sp>
      <p:grpSp>
        <p:nvGrpSpPr>
          <p:cNvPr id="2" name="Group 24">
            <a:extLst>
              <a:ext uri="{FF2B5EF4-FFF2-40B4-BE49-F238E27FC236}">
                <a16:creationId xmlns:a16="http://schemas.microsoft.com/office/drawing/2014/main" id="{28391057-50E4-4B71-A4C8-2AD44C99E163}"/>
              </a:ext>
            </a:extLst>
          </p:cNvPr>
          <p:cNvGrpSpPr>
            <a:grpSpLocks/>
          </p:cNvGrpSpPr>
          <p:nvPr/>
        </p:nvGrpSpPr>
        <p:grpSpPr bwMode="auto">
          <a:xfrm>
            <a:off x="4027488" y="1076325"/>
            <a:ext cx="609600" cy="1057275"/>
            <a:chOff x="3120" y="2160"/>
            <a:chExt cx="384" cy="666"/>
          </a:xfrm>
        </p:grpSpPr>
        <p:sp>
          <p:nvSpPr>
            <p:cNvPr id="5177" name="Oval 25">
              <a:extLst>
                <a:ext uri="{FF2B5EF4-FFF2-40B4-BE49-F238E27FC236}">
                  <a16:creationId xmlns:a16="http://schemas.microsoft.com/office/drawing/2014/main" id="{B648745A-E2E4-4FB8-B51A-70BBE9BBAC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" y="2160"/>
              <a:ext cx="384" cy="666"/>
            </a:xfrm>
            <a:prstGeom prst="ellips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hlink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178" name="Line 26">
              <a:extLst>
                <a:ext uri="{FF2B5EF4-FFF2-40B4-BE49-F238E27FC236}">
                  <a16:creationId xmlns:a16="http://schemas.microsoft.com/office/drawing/2014/main" id="{73D0EB13-9208-415F-ADA5-BB6D3F3778B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12" y="2243"/>
              <a:ext cx="0" cy="528"/>
            </a:xfrm>
            <a:prstGeom prst="line">
              <a:avLst/>
            </a:prstGeom>
            <a:noFill/>
            <a:ln w="22225">
              <a:solidFill>
                <a:srgbClr val="00FF00"/>
              </a:solidFill>
              <a:round/>
              <a:headEnd type="arrow" w="med" len="lg"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3" name="Group 27">
            <a:extLst>
              <a:ext uri="{FF2B5EF4-FFF2-40B4-BE49-F238E27FC236}">
                <a16:creationId xmlns:a16="http://schemas.microsoft.com/office/drawing/2014/main" id="{10E451F8-1D77-4B84-B3DD-A5A921DEDFAF}"/>
              </a:ext>
            </a:extLst>
          </p:cNvPr>
          <p:cNvGrpSpPr>
            <a:grpSpLocks/>
          </p:cNvGrpSpPr>
          <p:nvPr/>
        </p:nvGrpSpPr>
        <p:grpSpPr bwMode="auto">
          <a:xfrm>
            <a:off x="827088" y="1076325"/>
            <a:ext cx="3173412" cy="1057275"/>
            <a:chOff x="1104" y="2160"/>
            <a:chExt cx="1999" cy="666"/>
          </a:xfrm>
        </p:grpSpPr>
        <p:sp>
          <p:nvSpPr>
            <p:cNvPr id="5163" name="Oval 28">
              <a:extLst>
                <a:ext uri="{FF2B5EF4-FFF2-40B4-BE49-F238E27FC236}">
                  <a16:creationId xmlns:a16="http://schemas.microsoft.com/office/drawing/2014/main" id="{C952B0DB-E822-4F9F-A9D2-2DDB3C6D4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3" y="2160"/>
              <a:ext cx="384" cy="666"/>
            </a:xfrm>
            <a:prstGeom prst="ellipse">
              <a:avLst/>
            </a:prstGeom>
            <a:noFill/>
            <a:ln w="412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hlink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164" name="Line 29">
              <a:extLst>
                <a:ext uri="{FF2B5EF4-FFF2-40B4-BE49-F238E27FC236}">
                  <a16:creationId xmlns:a16="http://schemas.microsoft.com/office/drawing/2014/main" id="{CDA42186-41C3-4A7D-A1E0-F940DBED59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5" y="2256"/>
              <a:ext cx="0" cy="528"/>
            </a:xfrm>
            <a:prstGeom prst="line">
              <a:avLst/>
            </a:prstGeom>
            <a:noFill/>
            <a:ln w="22225">
              <a:solidFill>
                <a:srgbClr val="FFFF00"/>
              </a:solidFill>
              <a:round/>
              <a:headEnd type="arrow" w="med" len="lg"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5" name="Line 30">
              <a:extLst>
                <a:ext uri="{FF2B5EF4-FFF2-40B4-BE49-F238E27FC236}">
                  <a16:creationId xmlns:a16="http://schemas.microsoft.com/office/drawing/2014/main" id="{4B058059-B657-4577-99DE-AF3F3800B7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05" y="2544"/>
              <a:ext cx="898" cy="0"/>
            </a:xfrm>
            <a:prstGeom prst="lin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6" name="Line 31">
              <a:extLst>
                <a:ext uri="{FF2B5EF4-FFF2-40B4-BE49-F238E27FC236}">
                  <a16:creationId xmlns:a16="http://schemas.microsoft.com/office/drawing/2014/main" id="{BFEC1AC7-1BC0-426F-9038-72D1642888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5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7" name="Line 32">
              <a:extLst>
                <a:ext uri="{FF2B5EF4-FFF2-40B4-BE49-F238E27FC236}">
                  <a16:creationId xmlns:a16="http://schemas.microsoft.com/office/drawing/2014/main" id="{70B922A2-2F18-4D40-A0BA-00B35BB7B9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5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8" name="Line 33">
              <a:extLst>
                <a:ext uri="{FF2B5EF4-FFF2-40B4-BE49-F238E27FC236}">
                  <a16:creationId xmlns:a16="http://schemas.microsoft.com/office/drawing/2014/main" id="{C18A3DF6-21D5-48DC-BD4F-3AFD2E640E6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5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9" name="Line 34">
              <a:extLst>
                <a:ext uri="{FF2B5EF4-FFF2-40B4-BE49-F238E27FC236}">
                  <a16:creationId xmlns:a16="http://schemas.microsoft.com/office/drawing/2014/main" id="{4ED594A8-CF55-4BD3-A5C8-72B492FCD3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5" y="2544"/>
              <a:ext cx="898" cy="0"/>
            </a:xfrm>
            <a:prstGeom prst="lin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0" name="Line 35">
              <a:extLst>
                <a:ext uri="{FF2B5EF4-FFF2-40B4-BE49-F238E27FC236}">
                  <a16:creationId xmlns:a16="http://schemas.microsoft.com/office/drawing/2014/main" id="{B61F5975-714E-4D94-82FC-5E45CD5AE7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17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1" name="Line 36">
              <a:extLst>
                <a:ext uri="{FF2B5EF4-FFF2-40B4-BE49-F238E27FC236}">
                  <a16:creationId xmlns:a16="http://schemas.microsoft.com/office/drawing/2014/main" id="{E026A522-C555-4463-B007-A1F5E23E740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41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2" name="Line 37">
              <a:extLst>
                <a:ext uri="{FF2B5EF4-FFF2-40B4-BE49-F238E27FC236}">
                  <a16:creationId xmlns:a16="http://schemas.microsoft.com/office/drawing/2014/main" id="{55AD44FF-6342-45E8-8B5B-EABD9D89F13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6" y="2400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73" name="Text Box 38">
              <a:extLst>
                <a:ext uri="{FF2B5EF4-FFF2-40B4-BE49-F238E27FC236}">
                  <a16:creationId xmlns:a16="http://schemas.microsoft.com/office/drawing/2014/main" id="{9ED6FFE9-028D-4C85-AAF2-AC7E453E6FE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4" y="2304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  <p:sp>
          <p:nvSpPr>
            <p:cNvPr id="5174" name="Text Box 39">
              <a:extLst>
                <a:ext uri="{FF2B5EF4-FFF2-40B4-BE49-F238E27FC236}">
                  <a16:creationId xmlns:a16="http://schemas.microsoft.com/office/drawing/2014/main" id="{A23DE806-E10C-43F8-AE9E-E919DD1475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74" y="2304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  <p:sp>
          <p:nvSpPr>
            <p:cNvPr id="5175" name="Text Box 40">
              <a:extLst>
                <a:ext uri="{FF2B5EF4-FFF2-40B4-BE49-F238E27FC236}">
                  <a16:creationId xmlns:a16="http://schemas.microsoft.com/office/drawing/2014/main" id="{65D4EE58-FC6F-4C99-9500-B1A2DFD50F6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80" y="2304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  <p:sp>
          <p:nvSpPr>
            <p:cNvPr id="5176" name="Oval 41">
              <a:extLst>
                <a:ext uri="{FF2B5EF4-FFF2-40B4-BE49-F238E27FC236}">
                  <a16:creationId xmlns:a16="http://schemas.microsoft.com/office/drawing/2014/main" id="{AEC5A691-DA15-4996-886E-41D1244C8D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16" y="2160"/>
              <a:ext cx="384" cy="666"/>
            </a:xfrm>
            <a:prstGeom prst="ellips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hlink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4" name="Group 42">
            <a:extLst>
              <a:ext uri="{FF2B5EF4-FFF2-40B4-BE49-F238E27FC236}">
                <a16:creationId xmlns:a16="http://schemas.microsoft.com/office/drawing/2014/main" id="{47F8F87E-AA39-42C4-8F69-99EDFEC88472}"/>
              </a:ext>
            </a:extLst>
          </p:cNvPr>
          <p:cNvGrpSpPr>
            <a:grpSpLocks/>
          </p:cNvGrpSpPr>
          <p:nvPr/>
        </p:nvGrpSpPr>
        <p:grpSpPr bwMode="auto">
          <a:xfrm>
            <a:off x="4414838" y="1446213"/>
            <a:ext cx="1425575" cy="457200"/>
            <a:chOff x="4653" y="2784"/>
            <a:chExt cx="898" cy="288"/>
          </a:xfrm>
        </p:grpSpPr>
        <p:sp>
          <p:nvSpPr>
            <p:cNvPr id="5159" name="Line 43">
              <a:extLst>
                <a:ext uri="{FF2B5EF4-FFF2-40B4-BE49-F238E27FC236}">
                  <a16:creationId xmlns:a16="http://schemas.microsoft.com/office/drawing/2014/main" id="{1A07CCF3-AC32-488C-B67E-4779C6E87A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53" y="2928"/>
              <a:ext cx="898" cy="0"/>
            </a:xfrm>
            <a:prstGeom prst="lin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0" name="Line 44">
              <a:extLst>
                <a:ext uri="{FF2B5EF4-FFF2-40B4-BE49-F238E27FC236}">
                  <a16:creationId xmlns:a16="http://schemas.microsoft.com/office/drawing/2014/main" id="{63078F11-D1C9-426C-8F35-CB376A9018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93" y="2784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1" name="Line 45">
              <a:extLst>
                <a:ext uri="{FF2B5EF4-FFF2-40B4-BE49-F238E27FC236}">
                  <a16:creationId xmlns:a16="http://schemas.microsoft.com/office/drawing/2014/main" id="{F40862E3-04F9-4D30-8F70-62E4D760FAD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33" y="2784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62" name="Line 46">
              <a:extLst>
                <a:ext uri="{FF2B5EF4-FFF2-40B4-BE49-F238E27FC236}">
                  <a16:creationId xmlns:a16="http://schemas.microsoft.com/office/drawing/2014/main" id="{2A95DECF-B403-4FA8-8E71-43461F75BE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73" y="2784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5" name="Group 47">
            <a:extLst>
              <a:ext uri="{FF2B5EF4-FFF2-40B4-BE49-F238E27FC236}">
                <a16:creationId xmlns:a16="http://schemas.microsoft.com/office/drawing/2014/main" id="{2460BA23-9303-4744-ACD1-6AE9A5AC5183}"/>
              </a:ext>
            </a:extLst>
          </p:cNvPr>
          <p:cNvGrpSpPr>
            <a:grpSpLocks/>
          </p:cNvGrpSpPr>
          <p:nvPr/>
        </p:nvGrpSpPr>
        <p:grpSpPr bwMode="auto">
          <a:xfrm>
            <a:off x="827088" y="2371725"/>
            <a:ext cx="3173412" cy="1057275"/>
            <a:chOff x="2211" y="1728"/>
            <a:chExt cx="1999" cy="666"/>
          </a:xfrm>
        </p:grpSpPr>
        <p:sp>
          <p:nvSpPr>
            <p:cNvPr id="5146" name="Oval 48">
              <a:extLst>
                <a:ext uri="{FF2B5EF4-FFF2-40B4-BE49-F238E27FC236}">
                  <a16:creationId xmlns:a16="http://schemas.microsoft.com/office/drawing/2014/main" id="{670A9578-1CE1-41B7-B6C6-B29D048250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0" y="1728"/>
              <a:ext cx="384" cy="666"/>
            </a:xfrm>
            <a:prstGeom prst="ellips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 sz="2000">
                <a:solidFill>
                  <a:schemeClr val="hlink"/>
                </a:solidFill>
                <a:latin typeface="Arial" panose="020B0604020202020204" pitchFamily="34" charset="0"/>
                <a:ea typeface="华文中宋" panose="02010600040101010101" pitchFamily="2" charset="-122"/>
              </a:endParaRPr>
            </a:p>
          </p:txBody>
        </p:sp>
        <p:sp>
          <p:nvSpPr>
            <p:cNvPr id="5147" name="Line 49">
              <a:extLst>
                <a:ext uri="{FF2B5EF4-FFF2-40B4-BE49-F238E27FC236}">
                  <a16:creationId xmlns:a16="http://schemas.microsoft.com/office/drawing/2014/main" id="{EC8F5361-3C2D-421E-AC3F-949811D4CF3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312" y="1824"/>
              <a:ext cx="0" cy="528"/>
            </a:xfrm>
            <a:prstGeom prst="line">
              <a:avLst/>
            </a:prstGeom>
            <a:noFill/>
            <a:ln w="22225">
              <a:solidFill>
                <a:srgbClr val="FFFF00"/>
              </a:solidFill>
              <a:round/>
              <a:headEnd type="arrow" w="med" len="lg"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8" name="Line 50">
              <a:extLst>
                <a:ext uri="{FF2B5EF4-FFF2-40B4-BE49-F238E27FC236}">
                  <a16:creationId xmlns:a16="http://schemas.microsoft.com/office/drawing/2014/main" id="{0EAF6C0E-EC26-4A58-B71D-6DEA84DFE6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312" y="2112"/>
              <a:ext cx="898" cy="0"/>
            </a:xfrm>
            <a:prstGeom prst="lin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 type="arrow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49" name="Line 51">
              <a:extLst>
                <a:ext uri="{FF2B5EF4-FFF2-40B4-BE49-F238E27FC236}">
                  <a16:creationId xmlns:a16="http://schemas.microsoft.com/office/drawing/2014/main" id="{B72BE81C-6FAC-42A0-AAB3-F6A6AC47C0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552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0" name="Line 52">
              <a:extLst>
                <a:ext uri="{FF2B5EF4-FFF2-40B4-BE49-F238E27FC236}">
                  <a16:creationId xmlns:a16="http://schemas.microsoft.com/office/drawing/2014/main" id="{6BA74ACF-D8FB-4F79-BF5A-0670A7138A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92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1" name="Line 53">
              <a:extLst>
                <a:ext uri="{FF2B5EF4-FFF2-40B4-BE49-F238E27FC236}">
                  <a16:creationId xmlns:a16="http://schemas.microsoft.com/office/drawing/2014/main" id="{8E72FAC9-7E59-4827-97E9-2560C80996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2" name="Line 54">
              <a:extLst>
                <a:ext uri="{FF2B5EF4-FFF2-40B4-BE49-F238E27FC236}">
                  <a16:creationId xmlns:a16="http://schemas.microsoft.com/office/drawing/2014/main" id="{58F722D0-83A7-467B-8B2C-73EE3543D8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22" y="2112"/>
              <a:ext cx="898" cy="0"/>
            </a:xfrm>
            <a:prstGeom prst="line">
              <a:avLst/>
            </a:prstGeom>
            <a:noFill/>
            <a:ln w="41275">
              <a:solidFill>
                <a:schemeClr val="hlink"/>
              </a:solidFill>
              <a:round/>
              <a:headEnd/>
              <a:tailEnd type="non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3" name="Line 55">
              <a:extLst>
                <a:ext uri="{FF2B5EF4-FFF2-40B4-BE49-F238E27FC236}">
                  <a16:creationId xmlns:a16="http://schemas.microsoft.com/office/drawing/2014/main" id="{2C318EB4-A59F-434B-8E88-DB05F142558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4" name="Line 56">
              <a:extLst>
                <a:ext uri="{FF2B5EF4-FFF2-40B4-BE49-F238E27FC236}">
                  <a16:creationId xmlns:a16="http://schemas.microsoft.com/office/drawing/2014/main" id="{86B51D5D-605B-4760-BA94-7B9670DE0FE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5" name="Line 57">
              <a:extLst>
                <a:ext uri="{FF2B5EF4-FFF2-40B4-BE49-F238E27FC236}">
                  <a16:creationId xmlns:a16="http://schemas.microsoft.com/office/drawing/2014/main" id="{AEFAC820-B94A-400C-8A7A-FA1E6E316D2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53" y="1968"/>
              <a:ext cx="0" cy="288"/>
            </a:xfrm>
            <a:prstGeom prst="line">
              <a:avLst/>
            </a:prstGeom>
            <a:noFill/>
            <a:ln w="4127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5156" name="Text Box 58">
              <a:extLst>
                <a:ext uri="{FF2B5EF4-FFF2-40B4-BE49-F238E27FC236}">
                  <a16:creationId xmlns:a16="http://schemas.microsoft.com/office/drawing/2014/main" id="{F7E2D4F2-21D1-456A-8F97-517A1BE00E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11" y="1872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  <p:sp>
          <p:nvSpPr>
            <p:cNvPr id="5157" name="Text Box 59">
              <a:extLst>
                <a:ext uri="{FF2B5EF4-FFF2-40B4-BE49-F238E27FC236}">
                  <a16:creationId xmlns:a16="http://schemas.microsoft.com/office/drawing/2014/main" id="{BDF4A4FF-A71C-4AA3-87C6-F802C52922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1" y="1872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  <p:sp>
          <p:nvSpPr>
            <p:cNvPr id="5158" name="Text Box 60">
              <a:extLst>
                <a:ext uri="{FF2B5EF4-FFF2-40B4-BE49-F238E27FC236}">
                  <a16:creationId xmlns:a16="http://schemas.microsoft.com/office/drawing/2014/main" id="{126A81E7-E9F4-48F2-A315-A8696E582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7" y="1872"/>
              <a:ext cx="228" cy="4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000" b="0">
                  <a:solidFill>
                    <a:srgbClr val="FF0000"/>
                  </a:solidFill>
                </a:rPr>
                <a:t>•</a:t>
              </a:r>
              <a:endParaRPr lang="en-US" altLang="zh-CN" sz="4000" b="0"/>
            </a:p>
          </p:txBody>
        </p:sp>
      </p:grpSp>
      <p:sp>
        <p:nvSpPr>
          <p:cNvPr id="1229885" name="Oval 61">
            <a:extLst>
              <a:ext uri="{FF2B5EF4-FFF2-40B4-BE49-F238E27FC236}">
                <a16:creationId xmlns:a16="http://schemas.microsoft.com/office/drawing/2014/main" id="{6DF9C7C5-8A0B-4E78-9AB2-5E32C33ADF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613" y="2371725"/>
            <a:ext cx="609600" cy="1057275"/>
          </a:xfrm>
          <a:prstGeom prst="ellipse">
            <a:avLst/>
          </a:prstGeom>
          <a:noFill/>
          <a:ln w="41275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 sz="2000">
              <a:solidFill>
                <a:schemeClr val="hlink"/>
              </a:solidFill>
              <a:latin typeface="Arial" panose="020B0604020202020204" pitchFamily="34" charset="0"/>
              <a:ea typeface="华文中宋" panose="02010600040101010101" pitchFamily="2" charset="-122"/>
            </a:endParaRPr>
          </a:p>
        </p:txBody>
      </p:sp>
      <p:sp>
        <p:nvSpPr>
          <p:cNvPr id="1229886" name="Line 62">
            <a:extLst>
              <a:ext uri="{FF2B5EF4-FFF2-40B4-BE49-F238E27FC236}">
                <a16:creationId xmlns:a16="http://schemas.microsoft.com/office/drawing/2014/main" id="{F4D0825F-E14C-4D9B-BDB6-2CFD31A08D8C}"/>
              </a:ext>
            </a:extLst>
          </p:cNvPr>
          <p:cNvSpPr>
            <a:spLocks noChangeShapeType="1"/>
          </p:cNvSpPr>
          <p:nvPr/>
        </p:nvSpPr>
        <p:spPr bwMode="auto">
          <a:xfrm rot="3004901" flipH="1" flipV="1">
            <a:off x="4298950" y="2555876"/>
            <a:ext cx="1587" cy="766762"/>
          </a:xfrm>
          <a:prstGeom prst="line">
            <a:avLst/>
          </a:prstGeom>
          <a:noFill/>
          <a:ln w="22225">
            <a:solidFill>
              <a:srgbClr val="00FF00"/>
            </a:solidFill>
            <a:round/>
            <a:headEnd type="arrow" w="med" len="lg"/>
            <a:tailEnd type="arrow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9887" name="Line 63">
            <a:extLst>
              <a:ext uri="{FF2B5EF4-FFF2-40B4-BE49-F238E27FC236}">
                <a16:creationId xmlns:a16="http://schemas.microsoft.com/office/drawing/2014/main" id="{44EE6457-B8C1-4EDC-B55D-F0B4A34A2E6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08488" y="2971800"/>
            <a:ext cx="1425575" cy="9525"/>
          </a:xfrm>
          <a:prstGeom prst="line">
            <a:avLst/>
          </a:prstGeom>
          <a:noFill/>
          <a:ln w="41275">
            <a:solidFill>
              <a:schemeClr val="hlink"/>
            </a:solidFill>
            <a:round/>
            <a:headEnd/>
            <a:tailEnd type="arrow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229888" name="Line 64">
            <a:extLst>
              <a:ext uri="{FF2B5EF4-FFF2-40B4-BE49-F238E27FC236}">
                <a16:creationId xmlns:a16="http://schemas.microsoft.com/office/drawing/2014/main" id="{68D4D844-AC5C-4D7A-ACF8-F107B10816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845300" y="1136650"/>
            <a:ext cx="1101725" cy="1266825"/>
          </a:xfrm>
          <a:prstGeom prst="line">
            <a:avLst/>
          </a:prstGeom>
          <a:noFill/>
          <a:ln w="19050">
            <a:solidFill>
              <a:srgbClr val="66FFFF"/>
            </a:solidFill>
            <a:prstDash val="dash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89" name="Line 65">
            <a:extLst>
              <a:ext uri="{FF2B5EF4-FFF2-40B4-BE49-F238E27FC236}">
                <a16:creationId xmlns:a16="http://schemas.microsoft.com/office/drawing/2014/main" id="{6B08B5D1-D93A-4CEF-B68E-B3495CA6888F}"/>
              </a:ext>
            </a:extLst>
          </p:cNvPr>
          <p:cNvSpPr>
            <a:spLocks noChangeShapeType="1"/>
          </p:cNvSpPr>
          <p:nvPr/>
        </p:nvSpPr>
        <p:spPr bwMode="auto">
          <a:xfrm>
            <a:off x="7112000" y="838200"/>
            <a:ext cx="1588" cy="1943100"/>
          </a:xfrm>
          <a:prstGeom prst="line">
            <a:avLst/>
          </a:prstGeom>
          <a:noFill/>
          <a:ln w="19050">
            <a:solidFill>
              <a:schemeClr val="hlink"/>
            </a:solidFill>
            <a:prstDash val="dash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90" name="Line 66">
            <a:extLst>
              <a:ext uri="{FF2B5EF4-FFF2-40B4-BE49-F238E27FC236}">
                <a16:creationId xmlns:a16="http://schemas.microsoft.com/office/drawing/2014/main" id="{A5F5D5DE-96EE-4242-B6E5-FFB1C63087E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107238" y="1158875"/>
            <a:ext cx="531812" cy="333375"/>
          </a:xfrm>
          <a:prstGeom prst="line">
            <a:avLst/>
          </a:prstGeom>
          <a:noFill/>
          <a:ln w="22225">
            <a:solidFill>
              <a:schemeClr val="hlink"/>
            </a:solidFill>
            <a:prstDash val="sys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91" name="Line 67">
            <a:extLst>
              <a:ext uri="{FF2B5EF4-FFF2-40B4-BE49-F238E27FC236}">
                <a16:creationId xmlns:a16="http://schemas.microsoft.com/office/drawing/2014/main" id="{D63A302D-E389-4336-97A4-ADA5498B76D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112000" y="1462088"/>
            <a:ext cx="550863" cy="635000"/>
          </a:xfrm>
          <a:prstGeom prst="line">
            <a:avLst/>
          </a:prstGeom>
          <a:noFill/>
          <a:ln w="31750">
            <a:solidFill>
              <a:srgbClr val="66FFFF"/>
            </a:solidFill>
            <a:round/>
            <a:headEnd type="triangle" w="sm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92" name="Line 68">
            <a:extLst>
              <a:ext uri="{FF2B5EF4-FFF2-40B4-BE49-F238E27FC236}">
                <a16:creationId xmlns:a16="http://schemas.microsoft.com/office/drawing/2014/main" id="{A2D5A63D-991C-4548-9393-3E8AB8FD78A8}"/>
              </a:ext>
            </a:extLst>
          </p:cNvPr>
          <p:cNvSpPr>
            <a:spLocks noChangeShapeType="1"/>
          </p:cNvSpPr>
          <p:nvPr/>
        </p:nvSpPr>
        <p:spPr bwMode="auto">
          <a:xfrm>
            <a:off x="7107238" y="1127125"/>
            <a:ext cx="0" cy="1001713"/>
          </a:xfrm>
          <a:prstGeom prst="line">
            <a:avLst/>
          </a:prstGeom>
          <a:noFill/>
          <a:ln w="31750">
            <a:solidFill>
              <a:schemeClr val="hlink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93" name="Arc 69">
            <a:extLst>
              <a:ext uri="{FF2B5EF4-FFF2-40B4-BE49-F238E27FC236}">
                <a16:creationId xmlns:a16="http://schemas.microsoft.com/office/drawing/2014/main" id="{9CFC37FA-CF23-40B9-A129-A600353D7F6C}"/>
              </a:ext>
            </a:extLst>
          </p:cNvPr>
          <p:cNvSpPr>
            <a:spLocks/>
          </p:cNvSpPr>
          <p:nvPr/>
        </p:nvSpPr>
        <p:spPr bwMode="auto">
          <a:xfrm>
            <a:off x="7112000" y="1751013"/>
            <a:ext cx="266700" cy="65087"/>
          </a:xfrm>
          <a:custGeom>
            <a:avLst/>
            <a:gdLst>
              <a:gd name="T0" fmla="*/ 0 w 21140"/>
              <a:gd name="T1" fmla="*/ 0 h 21600"/>
              <a:gd name="T2" fmla="*/ 2147483646 w 21140"/>
              <a:gd name="T3" fmla="*/ 2147483646 h 21600"/>
              <a:gd name="T4" fmla="*/ 0 w 21140"/>
              <a:gd name="T5" fmla="*/ 2147483646 h 21600"/>
              <a:gd name="T6" fmla="*/ 0 60000 65536"/>
              <a:gd name="T7" fmla="*/ 0 60000 65536"/>
              <a:gd name="T8" fmla="*/ 0 60000 65536"/>
              <a:gd name="T9" fmla="*/ 0 w 21140"/>
              <a:gd name="T10" fmla="*/ 0 h 21600"/>
              <a:gd name="T11" fmla="*/ 21140 w 2114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140" h="21600" fill="none" extrusionOk="0">
                <a:moveTo>
                  <a:pt x="-1" y="0"/>
                </a:moveTo>
                <a:cubicBezTo>
                  <a:pt x="10220" y="0"/>
                  <a:pt x="19041" y="7162"/>
                  <a:pt x="21139" y="17165"/>
                </a:cubicBezTo>
              </a:path>
              <a:path w="21140" h="21600" stroke="0" extrusionOk="0">
                <a:moveTo>
                  <a:pt x="-1" y="0"/>
                </a:moveTo>
                <a:cubicBezTo>
                  <a:pt x="10220" y="0"/>
                  <a:pt x="19041" y="7162"/>
                  <a:pt x="21139" y="17165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66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229894" name="Object 70">
            <a:extLst>
              <a:ext uri="{FF2B5EF4-FFF2-40B4-BE49-F238E27FC236}">
                <a16:creationId xmlns:a16="http://schemas.microsoft.com/office/drawing/2014/main" id="{D6CAF45C-EDFC-43B9-BE8C-D9831C20400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51700" y="2135188"/>
          <a:ext cx="1497013" cy="28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94" name="公式" r:id="rId3" imgW="1638275" imgH="276157" progId="Equation.3">
                  <p:embed/>
                </p:oleObj>
              </mc:Choice>
              <mc:Fallback>
                <p:oleObj name="公式" r:id="rId3" imgW="1638275" imgH="276157" progId="Equation.3">
                  <p:embed/>
                  <p:pic>
                    <p:nvPicPr>
                      <p:cNvPr id="1229894" name="Object 70">
                        <a:extLst>
                          <a:ext uri="{FF2B5EF4-FFF2-40B4-BE49-F238E27FC236}">
                            <a16:creationId xmlns:a16="http://schemas.microsoft.com/office/drawing/2014/main" id="{D6CAF45C-EDFC-43B9-BE8C-D9831C20400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51700" y="2135188"/>
                        <a:ext cx="1497013" cy="284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895" name="Object 71">
            <a:extLst>
              <a:ext uri="{FF2B5EF4-FFF2-40B4-BE49-F238E27FC236}">
                <a16:creationId xmlns:a16="http://schemas.microsoft.com/office/drawing/2014/main" id="{7346333E-A5EA-4D71-B072-5D288346BD9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46875" y="1301750"/>
          <a:ext cx="252413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95" name="公式" r:id="rId5" imgW="238233" imgH="257175" progId="Equation.3">
                  <p:embed/>
                </p:oleObj>
              </mc:Choice>
              <mc:Fallback>
                <p:oleObj name="公式" r:id="rId5" imgW="238233" imgH="257175" progId="Equation.3">
                  <p:embed/>
                  <p:pic>
                    <p:nvPicPr>
                      <p:cNvPr id="1229895" name="Object 71">
                        <a:extLst>
                          <a:ext uri="{FF2B5EF4-FFF2-40B4-BE49-F238E27FC236}">
                            <a16:creationId xmlns:a16="http://schemas.microsoft.com/office/drawing/2014/main" id="{7346333E-A5EA-4D71-B072-5D288346BD9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6875" y="1301750"/>
                        <a:ext cx="252413" cy="265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9896" name="Object 72">
            <a:extLst>
              <a:ext uri="{FF2B5EF4-FFF2-40B4-BE49-F238E27FC236}">
                <a16:creationId xmlns:a16="http://schemas.microsoft.com/office/drawing/2014/main" id="{88F9C13D-5D7F-48FB-B2CF-92803B4CD4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78675" y="1484313"/>
          <a:ext cx="241300" cy="206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96" name="公式" r:id="rId7" imgW="228753" imgH="190432" progId="Equation.3">
                  <p:embed/>
                </p:oleObj>
              </mc:Choice>
              <mc:Fallback>
                <p:oleObj name="公式" r:id="rId7" imgW="228753" imgH="190432" progId="Equation.3">
                  <p:embed/>
                  <p:pic>
                    <p:nvPicPr>
                      <p:cNvPr id="1229896" name="Object 72">
                        <a:extLst>
                          <a:ext uri="{FF2B5EF4-FFF2-40B4-BE49-F238E27FC236}">
                            <a16:creationId xmlns:a16="http://schemas.microsoft.com/office/drawing/2014/main" id="{88F9C13D-5D7F-48FB-B2CF-92803B4CD4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78675" y="1484313"/>
                        <a:ext cx="241300" cy="206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9897" name="Text Box 73">
            <a:extLst>
              <a:ext uri="{FF2B5EF4-FFF2-40B4-BE49-F238E27FC236}">
                <a16:creationId xmlns:a16="http://schemas.microsoft.com/office/drawing/2014/main" id="{BC0A9B9A-4EAC-42FB-AD5B-01AA29ED39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8950" y="3213100"/>
            <a:ext cx="190976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chemeClr val="hlink"/>
                </a:solidFill>
                <a:latin typeface="楷体_GB2312" pitchFamily="49" charset="-122"/>
                <a:ea typeface="楷体_GB2312" pitchFamily="49" charset="-122"/>
              </a:rPr>
              <a:t>马吕斯定律</a:t>
            </a:r>
            <a:endParaRPr lang="en-US" altLang="zh-CN" sz="2000">
              <a:solidFill>
                <a:schemeClr val="hlink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graphicFrame>
        <p:nvGraphicFramePr>
          <p:cNvPr id="1229898" name="Object 74">
            <a:extLst>
              <a:ext uri="{FF2B5EF4-FFF2-40B4-BE49-F238E27FC236}">
                <a16:creationId xmlns:a16="http://schemas.microsoft.com/office/drawing/2014/main" id="{44B2EC47-AFFF-4C03-A42F-106D986D10AA}"/>
              </a:ext>
            </a:extLst>
          </p:cNvPr>
          <p:cNvGraphicFramePr>
            <a:graphicFrameLocks/>
          </p:cNvGraphicFramePr>
          <p:nvPr/>
        </p:nvGraphicFramePr>
        <p:xfrm>
          <a:off x="6659563" y="2708275"/>
          <a:ext cx="1668462" cy="35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97" name="公式" r:id="rId9" imgW="1819320" imgH="352391" progId="Equation.3">
                  <p:embed/>
                </p:oleObj>
              </mc:Choice>
              <mc:Fallback>
                <p:oleObj name="公式" r:id="rId9" imgW="1819320" imgH="352391" progId="Equation.3">
                  <p:embed/>
                  <p:pic>
                    <p:nvPicPr>
                      <p:cNvPr id="1229898" name="Object 74">
                        <a:extLst>
                          <a:ext uri="{FF2B5EF4-FFF2-40B4-BE49-F238E27FC236}">
                            <a16:creationId xmlns:a16="http://schemas.microsoft.com/office/drawing/2014/main" id="{44B2EC47-AFFF-4C03-A42F-106D986D10A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59563" y="2708275"/>
                        <a:ext cx="1668462" cy="354013"/>
                      </a:xfrm>
                      <a:prstGeom prst="rect">
                        <a:avLst/>
                      </a:prstGeom>
                      <a:solidFill>
                        <a:schemeClr val="folHlink"/>
                      </a:solidFill>
                      <a:ln w="19050">
                        <a:solidFill>
                          <a:srgbClr val="66FFFF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899" name="Picture 75" descr="bfg_jp">
            <a:extLst>
              <a:ext uri="{FF2B5EF4-FFF2-40B4-BE49-F238E27FC236}">
                <a16:creationId xmlns:a16="http://schemas.microsoft.com/office/drawing/2014/main" id="{09D54475-DC55-40A2-A7BF-A074663A082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3789363"/>
            <a:ext cx="4163318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900" name="Picture 76" descr="xpg_jp">
            <a:extLst>
              <a:ext uri="{FF2B5EF4-FFF2-40B4-BE49-F238E27FC236}">
                <a16:creationId xmlns:a16="http://schemas.microsoft.com/office/drawing/2014/main" id="{69E91CA1-2458-4619-A2C8-AF54FD1F3C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781425"/>
            <a:ext cx="4244975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43" name="灯片编号占位符 1">
            <a:extLst>
              <a:ext uri="{FF2B5EF4-FFF2-40B4-BE49-F238E27FC236}">
                <a16:creationId xmlns:a16="http://schemas.microsoft.com/office/drawing/2014/main" id="{A3CE24F1-E7B5-4ED5-92DE-8B6721EEEED1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9AF3577-B084-490A-96B6-632D41B98D78}" type="slidenum">
              <a:rPr lang="en-US" altLang="zh-CN" b="0">
                <a:solidFill>
                  <a:srgbClr val="FF00FF"/>
                </a:solidFill>
              </a:rPr>
              <a:pPr eaLnBrk="1" hangingPunct="1"/>
              <a:t>2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  <p:sp>
        <p:nvSpPr>
          <p:cNvPr id="57" name="Rectangle 43">
            <a:extLst>
              <a:ext uri="{FF2B5EF4-FFF2-40B4-BE49-F238E27FC236}">
                <a16:creationId xmlns:a16="http://schemas.microsoft.com/office/drawing/2014/main" id="{101935F4-AE9B-4B1C-B24B-3173A50B53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8063" y="714375"/>
            <a:ext cx="15716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66FFFF"/>
                </a:solidFill>
                <a:latin typeface="宋体" panose="02010600030101010101" pitchFamily="2" charset="-122"/>
              </a:rPr>
              <a:t>偏振化方向</a:t>
            </a:r>
          </a:p>
        </p:txBody>
      </p:sp>
      <p:sp>
        <p:nvSpPr>
          <p:cNvPr id="58" name="Rectangle 43">
            <a:extLst>
              <a:ext uri="{FF2B5EF4-FFF2-40B4-BE49-F238E27FC236}">
                <a16:creationId xmlns:a16="http://schemas.microsoft.com/office/drawing/2014/main" id="{02586176-EE6A-4D9A-8AD9-5E0CD7E42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48213" y="2565400"/>
            <a:ext cx="97631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66FFFF"/>
                </a:solidFill>
                <a:latin typeface="宋体" panose="02010600030101010101" pitchFamily="2" charset="-122"/>
              </a:rPr>
              <a:t>消光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29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29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29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229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229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229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229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229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229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229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229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229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1229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229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229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229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1229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840" grpId="0"/>
      <p:bldP spid="1229885" grpId="0" animBg="1"/>
      <p:bldP spid="1229897" grpId="0" autoUpdateAnimBg="0"/>
      <p:bldP spid="57" grpId="0"/>
      <p:bldP spid="5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699" name="Rectangle 3">
            <a:extLst>
              <a:ext uri="{FF2B5EF4-FFF2-40B4-BE49-F238E27FC236}">
                <a16:creationId xmlns:a16="http://schemas.microsoft.com/office/drawing/2014/main" id="{C9A19BBC-C19D-4FFE-98B8-95DFE92986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6550" y="354013"/>
            <a:ext cx="1439863" cy="1146175"/>
          </a:xfrm>
          <a:prstGeom prst="rect">
            <a:avLst/>
          </a:prstGeom>
          <a:solidFill>
            <a:srgbClr val="009999">
              <a:alpha val="6705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41700" name="Rectangle 4">
            <a:extLst>
              <a:ext uri="{FF2B5EF4-FFF2-40B4-BE49-F238E27FC236}">
                <a16:creationId xmlns:a16="http://schemas.microsoft.com/office/drawing/2014/main" id="{DCB578CE-81AB-4FA4-A751-52BF0598CF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0025" y="352425"/>
            <a:ext cx="1447800" cy="1081088"/>
          </a:xfrm>
          <a:prstGeom prst="rect">
            <a:avLst/>
          </a:prstGeom>
          <a:solidFill>
            <a:srgbClr val="009999">
              <a:alpha val="65881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41701" name="Rectangle 5">
            <a:extLst>
              <a:ext uri="{FF2B5EF4-FFF2-40B4-BE49-F238E27FC236}">
                <a16:creationId xmlns:a16="http://schemas.microsoft.com/office/drawing/2014/main" id="{5A75836E-E47C-452A-B710-F3CCC25A79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54700" y="995363"/>
            <a:ext cx="641350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e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</a:t>
            </a:r>
          </a:p>
        </p:txBody>
      </p:sp>
      <p:sp>
        <p:nvSpPr>
          <p:cNvPr id="541702" name="Rectangle 6">
            <a:extLst>
              <a:ext uri="{FF2B5EF4-FFF2-40B4-BE49-F238E27FC236}">
                <a16:creationId xmlns:a16="http://schemas.microsoft.com/office/drawing/2014/main" id="{89D9F3A2-36A7-47CA-BDBF-A9B68AC288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8063" y="1296988"/>
            <a:ext cx="669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18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1800" b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1703" name="Rectangle 7">
            <a:extLst>
              <a:ext uri="{FF2B5EF4-FFF2-40B4-BE49-F238E27FC236}">
                <a16:creationId xmlns:a16="http://schemas.microsoft.com/office/drawing/2014/main" id="{DBC09A89-0236-490B-9271-05A12690B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93888" y="973138"/>
            <a:ext cx="6413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  <a:ea typeface="黑体" panose="02010609060101010101" pitchFamily="49" charset="-122"/>
              </a:rPr>
              <a:t>o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 b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1704" name="Rectangle 8">
            <a:extLst>
              <a:ext uri="{FF2B5EF4-FFF2-40B4-BE49-F238E27FC236}">
                <a16:creationId xmlns:a16="http://schemas.microsoft.com/office/drawing/2014/main" id="{2BAE0BF0-2E4C-4E06-8B51-A0A62D26D4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250" y="1295400"/>
            <a:ext cx="669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18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1800" b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1705" name="Line 9">
            <a:extLst>
              <a:ext uri="{FF2B5EF4-FFF2-40B4-BE49-F238E27FC236}">
                <a16:creationId xmlns:a16="http://schemas.microsoft.com/office/drawing/2014/main" id="{034922FC-3A14-44D2-BC58-83148427D5AF}"/>
              </a:ext>
            </a:extLst>
          </p:cNvPr>
          <p:cNvSpPr>
            <a:spLocks noChangeShapeType="1"/>
          </p:cNvSpPr>
          <p:nvPr/>
        </p:nvSpPr>
        <p:spPr bwMode="auto">
          <a:xfrm>
            <a:off x="1516063" y="425450"/>
            <a:ext cx="1235075" cy="792163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06" name="Rectangle 10">
            <a:extLst>
              <a:ext uri="{FF2B5EF4-FFF2-40B4-BE49-F238E27FC236}">
                <a16:creationId xmlns:a16="http://schemas.microsoft.com/office/drawing/2014/main" id="{EEC2A078-31E0-4448-9A60-86831F1A6611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549400" y="500063"/>
            <a:ext cx="50482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3600">
                <a:solidFill>
                  <a:srgbClr val="FFFF00"/>
                </a:solidFill>
                <a:ea typeface="黑体" panose="02010609060101010101" pitchFamily="49" charset="-122"/>
              </a:rPr>
              <a:t>·</a:t>
            </a:r>
            <a:endParaRPr lang="en-US" altLang="zh-CN" sz="1000" b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41707" name="Rectangle 11">
            <a:extLst>
              <a:ext uri="{FF2B5EF4-FFF2-40B4-BE49-F238E27FC236}">
                <a16:creationId xmlns:a16="http://schemas.microsoft.com/office/drawing/2014/main" id="{6C98EE31-A3BD-4E85-9DC8-FF7D82BD9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3125" y="584200"/>
            <a:ext cx="611188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3600">
                <a:solidFill>
                  <a:srgbClr val="FFFF00"/>
                </a:solidFill>
                <a:ea typeface="黑体" panose="02010609060101010101" pitchFamily="49" charset="-122"/>
              </a:rPr>
              <a:t>·</a:t>
            </a:r>
            <a:endParaRPr lang="en-US" altLang="zh-CN" sz="1000" b="0">
              <a:solidFill>
                <a:srgbClr val="FFFF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41708" name="Line 12">
            <a:extLst>
              <a:ext uri="{FF2B5EF4-FFF2-40B4-BE49-F238E27FC236}">
                <a16:creationId xmlns:a16="http://schemas.microsoft.com/office/drawing/2014/main" id="{9F82322A-F29C-4451-8126-C7702A70318D}"/>
              </a:ext>
            </a:extLst>
          </p:cNvPr>
          <p:cNvSpPr>
            <a:spLocks noChangeShapeType="1"/>
          </p:cNvSpPr>
          <p:nvPr/>
        </p:nvSpPr>
        <p:spPr bwMode="auto">
          <a:xfrm>
            <a:off x="1482725" y="214313"/>
            <a:ext cx="0" cy="1514475"/>
          </a:xfrm>
          <a:prstGeom prst="line">
            <a:avLst/>
          </a:prstGeom>
          <a:noFill/>
          <a:ln w="28575">
            <a:solidFill>
              <a:schemeClr val="bg1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09" name="Line 13">
            <a:extLst>
              <a:ext uri="{FF2B5EF4-FFF2-40B4-BE49-F238E27FC236}">
                <a16:creationId xmlns:a16="http://schemas.microsoft.com/office/drawing/2014/main" id="{CED2AC76-5431-4FEB-8757-0F3FD7136BF3}"/>
              </a:ext>
            </a:extLst>
          </p:cNvPr>
          <p:cNvSpPr>
            <a:spLocks noChangeShapeType="1"/>
          </p:cNvSpPr>
          <p:nvPr/>
        </p:nvSpPr>
        <p:spPr bwMode="auto">
          <a:xfrm>
            <a:off x="5464175" y="452438"/>
            <a:ext cx="1247775" cy="831850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10" name="Line 14">
            <a:extLst>
              <a:ext uri="{FF2B5EF4-FFF2-40B4-BE49-F238E27FC236}">
                <a16:creationId xmlns:a16="http://schemas.microsoft.com/office/drawing/2014/main" id="{6A5C4E9B-1EB4-4A59-8F35-BA3FF0D8AC2C}"/>
              </a:ext>
            </a:extLst>
          </p:cNvPr>
          <p:cNvSpPr>
            <a:spLocks noChangeShapeType="1"/>
          </p:cNvSpPr>
          <p:nvPr/>
        </p:nvSpPr>
        <p:spPr bwMode="auto">
          <a:xfrm>
            <a:off x="5430838" y="215900"/>
            <a:ext cx="0" cy="1519238"/>
          </a:xfrm>
          <a:prstGeom prst="line">
            <a:avLst/>
          </a:prstGeom>
          <a:noFill/>
          <a:ln w="28575">
            <a:solidFill>
              <a:schemeClr val="bg1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11" name="Line 15">
            <a:extLst>
              <a:ext uri="{FF2B5EF4-FFF2-40B4-BE49-F238E27FC236}">
                <a16:creationId xmlns:a16="http://schemas.microsoft.com/office/drawing/2014/main" id="{AC725341-0B77-45E8-BCC6-13961A061561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898010" flipH="1">
            <a:off x="6096000" y="850900"/>
            <a:ext cx="160338" cy="160338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12" name="Line 16">
            <a:extLst>
              <a:ext uri="{FF2B5EF4-FFF2-40B4-BE49-F238E27FC236}">
                <a16:creationId xmlns:a16="http://schemas.microsoft.com/office/drawing/2014/main" id="{D9A0994B-21EE-4BC3-891C-6AFE2CBA0EE4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851493" flipH="1">
            <a:off x="5892800" y="708025"/>
            <a:ext cx="184150" cy="184150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13" name="Line 17">
            <a:extLst>
              <a:ext uri="{FF2B5EF4-FFF2-40B4-BE49-F238E27FC236}">
                <a16:creationId xmlns:a16="http://schemas.microsoft.com/office/drawing/2014/main" id="{5BC9A4BD-E9B3-43E3-8028-5DDF5661A47D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818791" flipH="1">
            <a:off x="5683250" y="561975"/>
            <a:ext cx="184150" cy="184150"/>
          </a:xfrm>
          <a:prstGeom prst="line">
            <a:avLst/>
          </a:pr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14" name="AutoShape 18">
            <a:extLst>
              <a:ext uri="{FF2B5EF4-FFF2-40B4-BE49-F238E27FC236}">
                <a16:creationId xmlns:a16="http://schemas.microsoft.com/office/drawing/2014/main" id="{BAF8E681-6BAF-4161-BFF1-FD69A20C9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9638" y="647700"/>
            <a:ext cx="1512887" cy="433388"/>
          </a:xfrm>
          <a:prstGeom prst="wedgeRectCallout">
            <a:avLst>
              <a:gd name="adj1" fmla="val -101731"/>
              <a:gd name="adj2" fmla="val -67949"/>
            </a:avLst>
          </a:prstGeom>
          <a:solidFill>
            <a:srgbClr val="669900">
              <a:alpha val="52156"/>
            </a:srgbClr>
          </a:solidFill>
          <a:ln w="19050">
            <a:solidFill>
              <a:schemeClr val="folHlink"/>
            </a:solidFill>
            <a:miter lim="800000"/>
            <a:headEnd/>
            <a:tailEnd/>
          </a:ln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</a:rPr>
              <a:t>o </a:t>
            </a:r>
            <a:r>
              <a:rPr lang="zh-CN" altLang="en-US" sz="1800">
                <a:solidFill>
                  <a:schemeClr val="bg1"/>
                </a:solidFill>
                <a:ea typeface="楷体_GB2312" pitchFamily="49" charset="-122"/>
              </a:rPr>
              <a:t>光的主平面</a:t>
            </a:r>
            <a:endParaRPr lang="zh-CN" altLang="en-US" sz="180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1715" name="AutoShape 19">
            <a:extLst>
              <a:ext uri="{FF2B5EF4-FFF2-40B4-BE49-F238E27FC236}">
                <a16:creationId xmlns:a16="http://schemas.microsoft.com/office/drawing/2014/main" id="{1FF27E4F-A053-4A25-BB46-D09F48649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77063" y="582613"/>
            <a:ext cx="1511300" cy="433387"/>
          </a:xfrm>
          <a:prstGeom prst="wedgeRectCallout">
            <a:avLst>
              <a:gd name="adj1" fmla="val -73319"/>
              <a:gd name="adj2" fmla="val -32051"/>
            </a:avLst>
          </a:prstGeom>
          <a:solidFill>
            <a:srgbClr val="669900">
              <a:alpha val="50195"/>
            </a:srgbClr>
          </a:solidFill>
          <a:ln w="19050">
            <a:solidFill>
              <a:schemeClr val="folHlink"/>
            </a:solidFill>
            <a:miter lim="800000"/>
            <a:headEnd/>
            <a:tailEnd/>
          </a:ln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chemeClr val="bg1"/>
                </a:solidFill>
              </a:rPr>
              <a:t>e </a:t>
            </a:r>
            <a:r>
              <a:rPr lang="zh-CN" altLang="en-US" sz="1800">
                <a:solidFill>
                  <a:schemeClr val="bg1"/>
                </a:solidFill>
                <a:ea typeface="楷体_GB2312" pitchFamily="49" charset="-122"/>
              </a:rPr>
              <a:t>光的主平面</a:t>
            </a:r>
          </a:p>
        </p:txBody>
      </p:sp>
      <p:sp>
        <p:nvSpPr>
          <p:cNvPr id="541717" name="Text Box 21">
            <a:extLst>
              <a:ext uri="{FF2B5EF4-FFF2-40B4-BE49-F238E27FC236}">
                <a16:creationId xmlns:a16="http://schemas.microsoft.com/office/drawing/2014/main" id="{36D6EF3D-F392-4C24-9C01-80858BCC54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1785938"/>
            <a:ext cx="7500938" cy="46196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>
                <a:solidFill>
                  <a:srgbClr val="FFFF00"/>
                </a:solidFill>
              </a:rPr>
              <a:t>实验：</a:t>
            </a:r>
            <a:r>
              <a:rPr lang="en-US" altLang="zh-CN">
                <a:solidFill>
                  <a:srgbClr val="00FFFF"/>
                </a:solidFill>
              </a:rPr>
              <a:t>o </a:t>
            </a:r>
            <a:r>
              <a:rPr lang="zh-CN" altLang="en-US">
                <a:solidFill>
                  <a:schemeClr val="bg1"/>
                </a:solidFill>
                <a:latin typeface="仿宋_GB2312"/>
                <a:ea typeface="仿宋_GB2312"/>
                <a:cs typeface="仿宋_GB2312"/>
              </a:rPr>
              <a:t>光和</a:t>
            </a:r>
            <a:r>
              <a:rPr lang="zh-CN" altLang="en-US">
                <a:solidFill>
                  <a:schemeClr val="bg1"/>
                </a:solidFill>
                <a:ea typeface="仿宋_GB2312"/>
                <a:cs typeface="仿宋_GB2312"/>
              </a:rPr>
              <a:t> </a:t>
            </a:r>
            <a:r>
              <a:rPr lang="en-US" altLang="zh-CN">
                <a:solidFill>
                  <a:srgbClr val="00FFFF"/>
                </a:solidFill>
              </a:rPr>
              <a:t>e </a:t>
            </a:r>
            <a:r>
              <a:rPr lang="zh-CN" altLang="en-US">
                <a:solidFill>
                  <a:schemeClr val="bg1"/>
                </a:solidFill>
                <a:latin typeface="仿宋_GB2312"/>
                <a:ea typeface="仿宋_GB2312"/>
                <a:cs typeface="仿宋_GB2312"/>
              </a:rPr>
              <a:t>光是光矢量振动方向不同的线偏振光</a:t>
            </a:r>
          </a:p>
        </p:txBody>
      </p:sp>
      <p:sp>
        <p:nvSpPr>
          <p:cNvPr id="541718" name="Rectangle 22">
            <a:extLst>
              <a:ext uri="{FF2B5EF4-FFF2-40B4-BE49-F238E27FC236}">
                <a16:creationId xmlns:a16="http://schemas.microsoft.com/office/drawing/2014/main" id="{186A4FAB-7FBE-4068-99EE-75CFA623B1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50" y="2424113"/>
            <a:ext cx="4572000" cy="862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65113" indent="-265113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en-US" altLang="zh-CN" sz="2000">
                <a:solidFill>
                  <a:srgbClr val="00FFFF"/>
                </a:solidFill>
              </a:rPr>
              <a:t> o 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光的光矢量振动方向与 </a:t>
            </a:r>
            <a:r>
              <a:rPr lang="en-US" altLang="zh-CN" sz="2000">
                <a:solidFill>
                  <a:srgbClr val="00FFFF"/>
                </a:solidFill>
              </a:rPr>
              <a:t>o 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光主平面垂直</a:t>
            </a:r>
            <a:r>
              <a:rPr lang="zh-CN" altLang="en-US" sz="2000">
                <a:solidFill>
                  <a:schemeClr val="bg1"/>
                </a:solidFill>
              </a:rPr>
              <a:t>，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总是与光轴垂直</a:t>
            </a:r>
            <a:endParaRPr lang="en-US" altLang="zh-CN" sz="2000">
              <a:solidFill>
                <a:schemeClr val="bg1"/>
              </a:solidFill>
              <a:ea typeface="仿宋_GB2312"/>
              <a:cs typeface="仿宋_GB2312"/>
            </a:endParaRPr>
          </a:p>
        </p:txBody>
      </p:sp>
      <p:sp>
        <p:nvSpPr>
          <p:cNvPr id="541719" name="Rectangle 23">
            <a:extLst>
              <a:ext uri="{FF2B5EF4-FFF2-40B4-BE49-F238E27FC236}">
                <a16:creationId xmlns:a16="http://schemas.microsoft.com/office/drawing/2014/main" id="{CF0EB575-D13A-4648-88E9-507C91BB82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2125" y="2714625"/>
            <a:ext cx="2376488" cy="1344613"/>
          </a:xfrm>
          <a:prstGeom prst="rect">
            <a:avLst/>
          </a:prstGeom>
          <a:solidFill>
            <a:srgbClr val="009999">
              <a:alpha val="65097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541720" name="Object 2">
            <a:extLst>
              <a:ext uri="{FF2B5EF4-FFF2-40B4-BE49-F238E27FC236}">
                <a16:creationId xmlns:a16="http://schemas.microsoft.com/office/drawing/2014/main" id="{B1FC2E4B-0489-4277-84D9-05E0B6C52F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191755"/>
              </p:ext>
            </p:extLst>
          </p:nvPr>
        </p:nvGraphicFramePr>
        <p:xfrm>
          <a:off x="6683375" y="4086272"/>
          <a:ext cx="203200" cy="223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1" name="公式" r:id="rId4" imgW="218967" imgH="238193" progId="Equation.3">
                  <p:embed/>
                </p:oleObj>
              </mc:Choice>
              <mc:Fallback>
                <p:oleObj name="公式" r:id="rId4" imgW="218967" imgH="238193" progId="Equation.3">
                  <p:embed/>
                  <p:pic>
                    <p:nvPicPr>
                      <p:cNvPr id="541720" name="Object 2">
                        <a:extLst>
                          <a:ext uri="{FF2B5EF4-FFF2-40B4-BE49-F238E27FC236}">
                            <a16:creationId xmlns:a16="http://schemas.microsoft.com/office/drawing/2014/main" id="{B1FC2E4B-0489-4277-84D9-05E0B6C52F0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3375" y="4086272"/>
                        <a:ext cx="203200" cy="223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21" name="Object 3">
            <a:extLst>
              <a:ext uri="{FF2B5EF4-FFF2-40B4-BE49-F238E27FC236}">
                <a16:creationId xmlns:a16="http://schemas.microsoft.com/office/drawing/2014/main" id="{3C13CD95-E0E2-4FC3-9122-EA8A80E9CC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9500757"/>
              </p:ext>
            </p:extLst>
          </p:nvPr>
        </p:nvGraphicFramePr>
        <p:xfrm>
          <a:off x="7416800" y="4074403"/>
          <a:ext cx="225425" cy="214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2" name="公式" r:id="rId6" imgW="238233" imgH="228702" progId="Equation.3">
                  <p:embed/>
                </p:oleObj>
              </mc:Choice>
              <mc:Fallback>
                <p:oleObj name="公式" r:id="rId6" imgW="238233" imgH="228702" progId="Equation.3">
                  <p:embed/>
                  <p:pic>
                    <p:nvPicPr>
                      <p:cNvPr id="541721" name="Object 3">
                        <a:extLst>
                          <a:ext uri="{FF2B5EF4-FFF2-40B4-BE49-F238E27FC236}">
                            <a16:creationId xmlns:a16="http://schemas.microsoft.com/office/drawing/2014/main" id="{3C13CD95-E0E2-4FC3-9122-EA8A80E9CCE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6800" y="4074403"/>
                        <a:ext cx="225425" cy="214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1722" name="Rectangle 26">
            <a:extLst>
              <a:ext uri="{FF2B5EF4-FFF2-40B4-BE49-F238E27FC236}">
                <a16:creationId xmlns:a16="http://schemas.microsoft.com/office/drawing/2014/main" id="{227A0A6D-731E-474B-A990-6CC52B7046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3409" y="3159172"/>
            <a:ext cx="72390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 dirty="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2000" b="0" dirty="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1723" name="Line 27">
            <a:extLst>
              <a:ext uri="{FF2B5EF4-FFF2-40B4-BE49-F238E27FC236}">
                <a16:creationId xmlns:a16="http://schemas.microsoft.com/office/drawing/2014/main" id="{1BC22C17-E961-4E4A-8A8A-4FA685BA5DD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6002992" y="2313641"/>
            <a:ext cx="418457" cy="434975"/>
          </a:xfrm>
          <a:prstGeom prst="line">
            <a:avLst/>
          </a:prstGeom>
          <a:noFill/>
          <a:ln w="28575">
            <a:solidFill>
              <a:srgbClr val="FF99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zh-CN" altLang="en-US"/>
          </a:p>
        </p:txBody>
      </p:sp>
      <p:sp>
        <p:nvSpPr>
          <p:cNvPr id="541724" name="Line 28">
            <a:extLst>
              <a:ext uri="{FF2B5EF4-FFF2-40B4-BE49-F238E27FC236}">
                <a16:creationId xmlns:a16="http://schemas.microsoft.com/office/drawing/2014/main" id="{83A55EC2-4018-4160-9BA3-8DE6E7D49AAD}"/>
              </a:ext>
            </a:extLst>
          </p:cNvPr>
          <p:cNvSpPr>
            <a:spLocks noChangeShapeType="1"/>
          </p:cNvSpPr>
          <p:nvPr/>
        </p:nvSpPr>
        <p:spPr bwMode="auto">
          <a:xfrm rot="16200000">
            <a:off x="5602287" y="2997027"/>
            <a:ext cx="1584325" cy="0"/>
          </a:xfrm>
          <a:prstGeom prst="line">
            <a:avLst/>
          </a:prstGeom>
          <a:noFill/>
          <a:ln w="25400">
            <a:solidFill>
              <a:srgbClr val="00B0F0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41725" name="Line 29">
            <a:extLst>
              <a:ext uri="{FF2B5EF4-FFF2-40B4-BE49-F238E27FC236}">
                <a16:creationId xmlns:a16="http://schemas.microsoft.com/office/drawing/2014/main" id="{87910E9D-BA47-439D-8803-5C715C3A72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77434" y="2762250"/>
            <a:ext cx="905901" cy="832597"/>
          </a:xfrm>
          <a:prstGeom prst="line">
            <a:avLst/>
          </a:prstGeom>
          <a:noFill/>
          <a:ln w="254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zh-CN" altLang="en-US"/>
          </a:p>
        </p:txBody>
      </p:sp>
      <p:sp>
        <p:nvSpPr>
          <p:cNvPr id="541726" name="Line 30">
            <a:extLst>
              <a:ext uri="{FF2B5EF4-FFF2-40B4-BE49-F238E27FC236}">
                <a16:creationId xmlns:a16="http://schemas.microsoft.com/office/drawing/2014/main" id="{24EB86EE-AB7B-44F9-9244-C1CDCE12D0E2}"/>
              </a:ext>
            </a:extLst>
          </p:cNvPr>
          <p:cNvSpPr>
            <a:spLocks noChangeShapeType="1"/>
          </p:cNvSpPr>
          <p:nvPr/>
        </p:nvSpPr>
        <p:spPr bwMode="auto">
          <a:xfrm>
            <a:off x="6402388" y="2749550"/>
            <a:ext cx="466725" cy="1309688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41727" name="Line 31">
            <a:extLst>
              <a:ext uri="{FF2B5EF4-FFF2-40B4-BE49-F238E27FC236}">
                <a16:creationId xmlns:a16="http://schemas.microsoft.com/office/drawing/2014/main" id="{68D0AA3D-59C3-4063-94DF-4DC30BCA4A21}"/>
              </a:ext>
            </a:extLst>
          </p:cNvPr>
          <p:cNvSpPr>
            <a:spLocks noChangeShapeType="1"/>
          </p:cNvSpPr>
          <p:nvPr/>
        </p:nvSpPr>
        <p:spPr bwMode="auto">
          <a:xfrm>
            <a:off x="6410325" y="2749550"/>
            <a:ext cx="1177925" cy="1309688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non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541728" name="Object 4">
            <a:extLst>
              <a:ext uri="{FF2B5EF4-FFF2-40B4-BE49-F238E27FC236}">
                <a16:creationId xmlns:a16="http://schemas.microsoft.com/office/drawing/2014/main" id="{A38C1F50-7782-4880-876A-47A4AB9964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40475" y="2660650"/>
          <a:ext cx="115888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3" name="公式" r:id="rId8" imgW="152298" imgH="152468" progId="Equation.3">
                  <p:embed/>
                </p:oleObj>
              </mc:Choice>
              <mc:Fallback>
                <p:oleObj name="公式" r:id="rId8" imgW="152298" imgH="152468" progId="Equation.3">
                  <p:embed/>
                  <p:pic>
                    <p:nvPicPr>
                      <p:cNvPr id="541728" name="Object 4">
                        <a:extLst>
                          <a:ext uri="{FF2B5EF4-FFF2-40B4-BE49-F238E27FC236}">
                            <a16:creationId xmlns:a16="http://schemas.microsoft.com/office/drawing/2014/main" id="{A38C1F50-7782-4880-876A-47A4AB9964B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40475" y="2660650"/>
                        <a:ext cx="115888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1729" name="Line 33">
            <a:extLst>
              <a:ext uri="{FF2B5EF4-FFF2-40B4-BE49-F238E27FC236}">
                <a16:creationId xmlns:a16="http://schemas.microsoft.com/office/drawing/2014/main" id="{59A3332D-AD29-47A7-9DCA-2867FCB2949C}"/>
              </a:ext>
            </a:extLst>
          </p:cNvPr>
          <p:cNvSpPr>
            <a:spLocks noChangeShapeType="1"/>
          </p:cNvSpPr>
          <p:nvPr/>
        </p:nvSpPr>
        <p:spPr bwMode="auto">
          <a:xfrm rot="21540000" flipH="1" flipV="1">
            <a:off x="5973785" y="2271723"/>
            <a:ext cx="368472" cy="400510"/>
          </a:xfrm>
          <a:prstGeom prst="line">
            <a:avLst/>
          </a:prstGeom>
          <a:noFill/>
          <a:ln w="28575">
            <a:solidFill>
              <a:srgbClr val="FF9933"/>
            </a:solidFill>
            <a:round/>
            <a:headEnd type="triangle" w="med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square">
            <a:spAutoFit/>
          </a:bodyPr>
          <a:lstStyle/>
          <a:p>
            <a:endParaRPr lang="zh-CN" altLang="en-US"/>
          </a:p>
        </p:txBody>
      </p:sp>
      <p:graphicFrame>
        <p:nvGraphicFramePr>
          <p:cNvPr id="541730" name="Object 5">
            <a:extLst>
              <a:ext uri="{FF2B5EF4-FFF2-40B4-BE49-F238E27FC236}">
                <a16:creationId xmlns:a16="http://schemas.microsoft.com/office/drawing/2014/main" id="{21A3E259-B677-49DF-8B04-FD0CED3580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27788" y="2908300"/>
          <a:ext cx="115887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4" name="公式" r:id="rId10" imgW="152298" imgH="152468" progId="Equation.3">
                  <p:embed/>
                </p:oleObj>
              </mc:Choice>
              <mc:Fallback>
                <p:oleObj name="公式" r:id="rId10" imgW="152298" imgH="152468" progId="Equation.3">
                  <p:embed/>
                  <p:pic>
                    <p:nvPicPr>
                      <p:cNvPr id="541730" name="Object 5">
                        <a:extLst>
                          <a:ext uri="{FF2B5EF4-FFF2-40B4-BE49-F238E27FC236}">
                            <a16:creationId xmlns:a16="http://schemas.microsoft.com/office/drawing/2014/main" id="{21A3E259-B677-49DF-8B04-FD0CED35803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27788" y="2908300"/>
                        <a:ext cx="115887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31" name="Object 6">
            <a:extLst>
              <a:ext uri="{FF2B5EF4-FFF2-40B4-BE49-F238E27FC236}">
                <a16:creationId xmlns:a16="http://schemas.microsoft.com/office/drawing/2014/main" id="{961609EB-63D4-40CF-BB19-E96E9C262D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13513" y="3130550"/>
          <a:ext cx="115887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5" name="公式" r:id="rId12" imgW="152298" imgH="152468" progId="Equation.3">
                  <p:embed/>
                </p:oleObj>
              </mc:Choice>
              <mc:Fallback>
                <p:oleObj name="公式" r:id="rId12" imgW="152298" imgH="152468" progId="Equation.3">
                  <p:embed/>
                  <p:pic>
                    <p:nvPicPr>
                      <p:cNvPr id="541731" name="Object 6">
                        <a:extLst>
                          <a:ext uri="{FF2B5EF4-FFF2-40B4-BE49-F238E27FC236}">
                            <a16:creationId xmlns:a16="http://schemas.microsoft.com/office/drawing/2014/main" id="{961609EB-63D4-40CF-BB19-E96E9C262D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3513" y="3130550"/>
                        <a:ext cx="115887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32" name="Object 7">
            <a:extLst>
              <a:ext uri="{FF2B5EF4-FFF2-40B4-BE49-F238E27FC236}">
                <a16:creationId xmlns:a16="http://schemas.microsoft.com/office/drawing/2014/main" id="{B626EFA9-C683-4AB4-8064-6315C30D77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94475" y="3367088"/>
          <a:ext cx="115888" cy="11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6" name="公式" r:id="rId14" imgW="152298" imgH="152468" progId="Equation.3">
                  <p:embed/>
                </p:oleObj>
              </mc:Choice>
              <mc:Fallback>
                <p:oleObj name="公式" r:id="rId14" imgW="152298" imgH="152468" progId="Equation.3">
                  <p:embed/>
                  <p:pic>
                    <p:nvPicPr>
                      <p:cNvPr id="541732" name="Object 7">
                        <a:extLst>
                          <a:ext uri="{FF2B5EF4-FFF2-40B4-BE49-F238E27FC236}">
                            <a16:creationId xmlns:a16="http://schemas.microsoft.com/office/drawing/2014/main" id="{B626EFA9-C683-4AB4-8064-6315C30D77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94475" y="3367088"/>
                        <a:ext cx="115888" cy="115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1733" name="Line 37">
            <a:extLst>
              <a:ext uri="{FF2B5EF4-FFF2-40B4-BE49-F238E27FC236}">
                <a16:creationId xmlns:a16="http://schemas.microsoft.com/office/drawing/2014/main" id="{AFC9F54E-4C82-4254-AE63-47E13C68AA1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6532563" y="2884488"/>
            <a:ext cx="115887" cy="115887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34" name="Line 38">
            <a:extLst>
              <a:ext uri="{FF2B5EF4-FFF2-40B4-BE49-F238E27FC236}">
                <a16:creationId xmlns:a16="http://schemas.microsoft.com/office/drawing/2014/main" id="{8E88C2AF-2E71-4C21-8D0F-0E54BF78264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6677025" y="3046413"/>
            <a:ext cx="115888" cy="115887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35" name="Line 39">
            <a:extLst>
              <a:ext uri="{FF2B5EF4-FFF2-40B4-BE49-F238E27FC236}">
                <a16:creationId xmlns:a16="http://schemas.microsoft.com/office/drawing/2014/main" id="{36B7AD3D-2182-49B2-A1BF-4467F6D323B0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6829425" y="3219450"/>
            <a:ext cx="115888" cy="115888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41736" name="Object 8">
            <a:extLst>
              <a:ext uri="{FF2B5EF4-FFF2-40B4-BE49-F238E27FC236}">
                <a16:creationId xmlns:a16="http://schemas.microsoft.com/office/drawing/2014/main" id="{B8061412-15E5-431C-807F-130F6A79B8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56363" y="2446338"/>
          <a:ext cx="195262" cy="214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7" name="公式" r:id="rId16" imgW="200006" imgH="228702" progId="Equation.3">
                  <p:embed/>
                </p:oleObj>
              </mc:Choice>
              <mc:Fallback>
                <p:oleObj name="公式" r:id="rId16" imgW="200006" imgH="228702" progId="Equation.3">
                  <p:embed/>
                  <p:pic>
                    <p:nvPicPr>
                      <p:cNvPr id="541736" name="Object 8">
                        <a:extLst>
                          <a:ext uri="{FF2B5EF4-FFF2-40B4-BE49-F238E27FC236}">
                            <a16:creationId xmlns:a16="http://schemas.microsoft.com/office/drawing/2014/main" id="{B8061412-15E5-431C-807F-130F6A79B8C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56363" y="2446338"/>
                        <a:ext cx="195262" cy="214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37" name="Object 9">
            <a:extLst>
              <a:ext uri="{FF2B5EF4-FFF2-40B4-BE49-F238E27FC236}">
                <a16:creationId xmlns:a16="http://schemas.microsoft.com/office/drawing/2014/main" id="{4923542A-445E-407E-AADF-CB0CC7DA66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686550" y="3627438"/>
          <a:ext cx="115888" cy="11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8" name="公式" r:id="rId18" imgW="152298" imgH="152468" progId="Equation.3">
                  <p:embed/>
                </p:oleObj>
              </mc:Choice>
              <mc:Fallback>
                <p:oleObj name="公式" r:id="rId18" imgW="152298" imgH="152468" progId="Equation.3">
                  <p:embed/>
                  <p:pic>
                    <p:nvPicPr>
                      <p:cNvPr id="541737" name="Object 9">
                        <a:extLst>
                          <a:ext uri="{FF2B5EF4-FFF2-40B4-BE49-F238E27FC236}">
                            <a16:creationId xmlns:a16="http://schemas.microsoft.com/office/drawing/2014/main" id="{4923542A-445E-407E-AADF-CB0CC7DA66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86550" y="3627438"/>
                        <a:ext cx="115888" cy="115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38" name="Object 10">
            <a:extLst>
              <a:ext uri="{FF2B5EF4-FFF2-40B4-BE49-F238E27FC236}">
                <a16:creationId xmlns:a16="http://schemas.microsoft.com/office/drawing/2014/main" id="{71FDA8DA-68AC-4268-B554-E3C0BFF730D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72275" y="3857625"/>
          <a:ext cx="115888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69" name="公式" r:id="rId20" imgW="152298" imgH="152468" progId="Equation.3">
                  <p:embed/>
                </p:oleObj>
              </mc:Choice>
              <mc:Fallback>
                <p:oleObj name="公式" r:id="rId20" imgW="152298" imgH="152468" progId="Equation.3">
                  <p:embed/>
                  <p:pic>
                    <p:nvPicPr>
                      <p:cNvPr id="541738" name="Object 10">
                        <a:extLst>
                          <a:ext uri="{FF2B5EF4-FFF2-40B4-BE49-F238E27FC236}">
                            <a16:creationId xmlns:a16="http://schemas.microsoft.com/office/drawing/2014/main" id="{71FDA8DA-68AC-4268-B554-E3C0BFF730D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72275" y="3857625"/>
                        <a:ext cx="115888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1739" name="Line 43">
            <a:extLst>
              <a:ext uri="{FF2B5EF4-FFF2-40B4-BE49-F238E27FC236}">
                <a16:creationId xmlns:a16="http://schemas.microsoft.com/office/drawing/2014/main" id="{CADA4343-BBC2-44DC-AC1A-940BE45D042D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 flipV="1">
            <a:off x="6864350" y="4054475"/>
            <a:ext cx="576263" cy="450850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41740" name="Line 44">
            <a:extLst>
              <a:ext uri="{FF2B5EF4-FFF2-40B4-BE49-F238E27FC236}">
                <a16:creationId xmlns:a16="http://schemas.microsoft.com/office/drawing/2014/main" id="{27836C8A-8FF2-463D-8A66-E2857135D7CE}"/>
              </a:ext>
            </a:extLst>
          </p:cNvPr>
          <p:cNvSpPr>
            <a:spLocks noChangeAspect="1" noChangeShapeType="1"/>
          </p:cNvSpPr>
          <p:nvPr/>
        </p:nvSpPr>
        <p:spPr bwMode="auto">
          <a:xfrm rot="60000" flipH="1" flipV="1">
            <a:off x="7323138" y="4413250"/>
            <a:ext cx="130175" cy="96838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 type="triangle" w="med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41741" name="Line 45">
            <a:extLst>
              <a:ext uri="{FF2B5EF4-FFF2-40B4-BE49-F238E27FC236}">
                <a16:creationId xmlns:a16="http://schemas.microsoft.com/office/drawing/2014/main" id="{0D4B5721-3B68-4A52-9B77-4E824D5C120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 flipV="1">
            <a:off x="7578725" y="4049713"/>
            <a:ext cx="576263" cy="450850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41742" name="Line 46">
            <a:extLst>
              <a:ext uri="{FF2B5EF4-FFF2-40B4-BE49-F238E27FC236}">
                <a16:creationId xmlns:a16="http://schemas.microsoft.com/office/drawing/2014/main" id="{61DD3523-8F34-4701-BBF3-DEECF386206D}"/>
              </a:ext>
            </a:extLst>
          </p:cNvPr>
          <p:cNvSpPr>
            <a:spLocks noChangeAspect="1" noChangeShapeType="1"/>
          </p:cNvSpPr>
          <p:nvPr/>
        </p:nvSpPr>
        <p:spPr bwMode="auto">
          <a:xfrm rot="60000" flipH="1" flipV="1">
            <a:off x="8037513" y="4408488"/>
            <a:ext cx="130175" cy="96837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 type="triangle" w="med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541743" name="Line 47">
            <a:extLst>
              <a:ext uri="{FF2B5EF4-FFF2-40B4-BE49-F238E27FC236}">
                <a16:creationId xmlns:a16="http://schemas.microsoft.com/office/drawing/2014/main" id="{68D478F2-4FF2-4415-8D03-6F0FAD4EA86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007225" y="3411538"/>
            <a:ext cx="115888" cy="115887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44" name="Line 48">
            <a:extLst>
              <a:ext uri="{FF2B5EF4-FFF2-40B4-BE49-F238E27FC236}">
                <a16:creationId xmlns:a16="http://schemas.microsoft.com/office/drawing/2014/main" id="{20617A49-4D52-4216-B2ED-3ABA7BEC5CD3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185025" y="3608388"/>
            <a:ext cx="115888" cy="115887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45" name="Line 49">
            <a:extLst>
              <a:ext uri="{FF2B5EF4-FFF2-40B4-BE49-F238E27FC236}">
                <a16:creationId xmlns:a16="http://schemas.microsoft.com/office/drawing/2014/main" id="{678477E0-39A8-48F3-AADE-56269A1A1B1B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353300" y="3790950"/>
            <a:ext cx="115888" cy="115888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46" name="Rectangle 50">
            <a:extLst>
              <a:ext uri="{FF2B5EF4-FFF2-40B4-BE49-F238E27FC236}">
                <a16:creationId xmlns:a16="http://schemas.microsoft.com/office/drawing/2014/main" id="{BCB0B9AC-1742-4411-B7F2-A1AFF0199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50" y="3286125"/>
            <a:ext cx="4572000" cy="862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 marL="265113" indent="-265113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en-US" altLang="zh-CN" sz="2000">
                <a:solidFill>
                  <a:srgbClr val="00FFFF"/>
                </a:solidFill>
              </a:rPr>
              <a:t> e 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光的光矢量在 </a:t>
            </a:r>
            <a:r>
              <a:rPr lang="en-US" altLang="zh-CN" sz="2000">
                <a:solidFill>
                  <a:srgbClr val="00FFFF"/>
                </a:solidFill>
              </a:rPr>
              <a:t>e 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光主平面内</a:t>
            </a:r>
            <a:r>
              <a:rPr lang="zh-CN" altLang="en-US" sz="2000">
                <a:solidFill>
                  <a:schemeClr val="bg1"/>
                </a:solidFill>
              </a:rPr>
              <a:t>，</a:t>
            </a:r>
            <a:r>
              <a:rPr lang="zh-CN" altLang="en-US" sz="2000">
                <a:solidFill>
                  <a:schemeClr val="bg1"/>
                </a:solidFill>
                <a:ea typeface="仿宋_GB2312"/>
                <a:cs typeface="仿宋_GB2312"/>
              </a:rPr>
              <a:t>与光轴的夹角随传播方向而改变</a:t>
            </a:r>
            <a:endParaRPr lang="en-US" altLang="zh-CN" sz="2000">
              <a:solidFill>
                <a:schemeClr val="bg1"/>
              </a:solidFill>
            </a:endParaRPr>
          </a:p>
        </p:txBody>
      </p:sp>
      <p:graphicFrame>
        <p:nvGraphicFramePr>
          <p:cNvPr id="541747" name="Object 11">
            <a:extLst>
              <a:ext uri="{FF2B5EF4-FFF2-40B4-BE49-F238E27FC236}">
                <a16:creationId xmlns:a16="http://schemas.microsoft.com/office/drawing/2014/main" id="{32D053AA-F4FD-4F37-B25C-A94D59714C9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02450" y="4062413"/>
          <a:ext cx="115888" cy="11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70" name="公式" r:id="rId22" imgW="152298" imgH="152468" progId="Equation.3">
                  <p:embed/>
                </p:oleObj>
              </mc:Choice>
              <mc:Fallback>
                <p:oleObj name="公式" r:id="rId22" imgW="152298" imgH="152468" progId="Equation.3">
                  <p:embed/>
                  <p:pic>
                    <p:nvPicPr>
                      <p:cNvPr id="541747" name="Object 11">
                        <a:extLst>
                          <a:ext uri="{FF2B5EF4-FFF2-40B4-BE49-F238E27FC236}">
                            <a16:creationId xmlns:a16="http://schemas.microsoft.com/office/drawing/2014/main" id="{32D053AA-F4FD-4F37-B25C-A94D59714C9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2450" y="4062413"/>
                        <a:ext cx="115888" cy="115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1748" name="Object 12">
            <a:extLst>
              <a:ext uri="{FF2B5EF4-FFF2-40B4-BE49-F238E27FC236}">
                <a16:creationId xmlns:a16="http://schemas.microsoft.com/office/drawing/2014/main" id="{4C686A1A-BCC4-4D6C-A092-53E21EE161D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12000" y="4225925"/>
          <a:ext cx="115888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371" name="公式" r:id="rId24" imgW="152298" imgH="152468" progId="Equation.3">
                  <p:embed/>
                </p:oleObj>
              </mc:Choice>
              <mc:Fallback>
                <p:oleObj name="公式" r:id="rId24" imgW="152298" imgH="152468" progId="Equation.3">
                  <p:embed/>
                  <p:pic>
                    <p:nvPicPr>
                      <p:cNvPr id="541748" name="Object 12">
                        <a:extLst>
                          <a:ext uri="{FF2B5EF4-FFF2-40B4-BE49-F238E27FC236}">
                            <a16:creationId xmlns:a16="http://schemas.microsoft.com/office/drawing/2014/main" id="{4C686A1A-BCC4-4D6C-A092-53E21EE161D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12000" y="4225925"/>
                        <a:ext cx="115888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1749" name="Line 53">
            <a:extLst>
              <a:ext uri="{FF2B5EF4-FFF2-40B4-BE49-F238E27FC236}">
                <a16:creationId xmlns:a16="http://schemas.microsoft.com/office/drawing/2014/main" id="{B3F22AF4-2BD7-4522-8E53-8863AEA85A6E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686675" y="4110038"/>
            <a:ext cx="115888" cy="115887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1750" name="Line 54">
            <a:extLst>
              <a:ext uri="{FF2B5EF4-FFF2-40B4-BE49-F238E27FC236}">
                <a16:creationId xmlns:a16="http://schemas.microsoft.com/office/drawing/2014/main" id="{09CD0604-FC2A-4700-89FA-81AB847577FE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878763" y="4264025"/>
            <a:ext cx="115887" cy="115888"/>
          </a:xfrm>
          <a:prstGeom prst="line">
            <a:avLst/>
          </a:pr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Text Box 2">
            <a:extLst>
              <a:ext uri="{FF2B5EF4-FFF2-40B4-BE49-F238E27FC236}">
                <a16:creationId xmlns:a16="http://schemas.microsoft.com/office/drawing/2014/main" id="{6B462D9E-AD2E-4909-8787-64129EFA4C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4143375"/>
            <a:ext cx="18716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buClr>
                <a:srgbClr val="FF9933"/>
              </a:buClr>
              <a:buFont typeface="Wingdings" panose="05000000000000000000" pitchFamily="2" charset="2"/>
              <a:buChar char="Ø"/>
            </a:pPr>
            <a:r>
              <a:rPr kumimoji="0" lang="en-US" altLang="zh-CN">
                <a:solidFill>
                  <a:srgbClr val="FFFF00"/>
                </a:solidFill>
                <a:ea typeface="LiSu" panose="02010509060101010101" pitchFamily="49" charset="-122"/>
                <a:sym typeface="Wingdings" panose="05000000000000000000" pitchFamily="2" charset="2"/>
              </a:rPr>
              <a:t> </a:t>
            </a:r>
            <a:r>
              <a:rPr kumimoji="0" lang="zh-CN" altLang="en-US">
                <a:solidFill>
                  <a:srgbClr val="FFFF00"/>
                </a:solidFill>
                <a:ea typeface="LiSu" panose="02010509060101010101" pitchFamily="49" charset="-122"/>
                <a:sym typeface="Wingdings" panose="05000000000000000000" pitchFamily="2" charset="2"/>
              </a:rPr>
              <a:t>说明</a:t>
            </a:r>
            <a:endParaRPr kumimoji="0" lang="zh-CN" altLang="en-US">
              <a:solidFill>
                <a:srgbClr val="FFFF00"/>
              </a:solidFill>
              <a:ea typeface="LiSu" panose="02010509060101010101" pitchFamily="49" charset="-122"/>
            </a:endParaRPr>
          </a:p>
        </p:txBody>
      </p:sp>
      <p:sp>
        <p:nvSpPr>
          <p:cNvPr id="54" name="Text Box 3">
            <a:extLst>
              <a:ext uri="{FF2B5EF4-FFF2-40B4-BE49-F238E27FC236}">
                <a16:creationId xmlns:a16="http://schemas.microsoft.com/office/drawing/2014/main" id="{5204AD14-9CA0-434D-9920-72420EB3A4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4567238"/>
            <a:ext cx="7786687" cy="862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l"/>
            </a:pPr>
            <a:r>
              <a:rPr lang="en-US" altLang="zh-CN" sz="2000">
                <a:solidFill>
                  <a:schemeClr val="bg1"/>
                </a:solidFill>
                <a:ea typeface="楷体_GB2312" pitchFamily="49" charset="-122"/>
              </a:rPr>
              <a:t> 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若光轴在入射面内时</a:t>
            </a:r>
            <a:r>
              <a:rPr lang="zh-CN" altLang="en-US" sz="2000">
                <a:solidFill>
                  <a:schemeClr val="bg1"/>
                </a:solidFill>
              </a:rPr>
              <a:t>，</a:t>
            </a:r>
            <a:r>
              <a:rPr lang="en-US" altLang="zh-CN" sz="2000">
                <a:solidFill>
                  <a:srgbClr val="66FFFF"/>
                </a:solidFill>
              </a:rPr>
              <a:t>o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光主平面和</a:t>
            </a:r>
            <a:r>
              <a:rPr lang="en-US" altLang="zh-CN" sz="2000">
                <a:solidFill>
                  <a:srgbClr val="66FFFF"/>
                </a:solidFill>
              </a:rPr>
              <a:t>e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光主平面重合，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此时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en-US" altLang="zh-CN" sz="2000">
                <a:solidFill>
                  <a:srgbClr val="00FFFF"/>
                </a:solidFill>
                <a:ea typeface="楷体_GB2312" pitchFamily="49" charset="-122"/>
              </a:rPr>
              <a:t>o</a:t>
            </a:r>
            <a:r>
              <a:rPr lang="en-US" altLang="zh-CN" sz="2000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光振动和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 </a:t>
            </a:r>
            <a:r>
              <a:rPr lang="en-US" altLang="zh-CN" sz="2000">
                <a:solidFill>
                  <a:srgbClr val="00FFFF"/>
                </a:solidFill>
                <a:ea typeface="楷体_GB2312" pitchFamily="49" charset="-122"/>
              </a:rPr>
              <a:t>e 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光振动相互垂直</a:t>
            </a:r>
            <a:endParaRPr lang="en-US" altLang="zh-CN" sz="2000">
              <a:solidFill>
                <a:schemeClr val="bg1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5" name="Rectangle 4">
            <a:extLst>
              <a:ext uri="{FF2B5EF4-FFF2-40B4-BE49-F238E27FC236}">
                <a16:creationId xmlns:a16="http://schemas.microsoft.com/office/drawing/2014/main" id="{5AA48E31-967B-4A0B-9354-F614985975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938" y="5397500"/>
            <a:ext cx="7786687" cy="124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l"/>
            </a:pPr>
            <a:r>
              <a:rPr lang="en-US" altLang="zh-CN" sz="2000">
                <a:solidFill>
                  <a:schemeClr val="bg1"/>
                </a:solidFill>
                <a:ea typeface="楷体_GB2312" pitchFamily="49" charset="-122"/>
              </a:rPr>
              <a:t> 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严格讲，</a:t>
            </a:r>
            <a:r>
              <a:rPr lang="en-US" altLang="zh-CN" sz="2000">
                <a:solidFill>
                  <a:srgbClr val="00FFFF"/>
                </a:solidFill>
              </a:rPr>
              <a:t>o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光和 </a:t>
            </a:r>
            <a:r>
              <a:rPr lang="en-US" altLang="zh-CN" sz="2000">
                <a:solidFill>
                  <a:srgbClr val="00FFFF"/>
                </a:solidFill>
              </a:rPr>
              <a:t>e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光只是相对于晶体而言；</a:t>
            </a:r>
            <a:endParaRPr lang="en-US" altLang="zh-CN" sz="2000">
              <a:solidFill>
                <a:schemeClr val="bg1"/>
              </a:solidFill>
              <a:ea typeface="楷体_GB2312" pitchFamily="49" charset="-122"/>
            </a:endParaRPr>
          </a:p>
          <a:p>
            <a:pPr eaLnBrk="1" hangingPunct="1">
              <a:lnSpc>
                <a:spcPct val="125000"/>
              </a:lnSpc>
              <a:buClr>
                <a:srgbClr val="FF9900"/>
              </a:buClr>
              <a:buSzPct val="80000"/>
            </a:pPr>
            <a:r>
              <a:rPr lang="en-US" altLang="zh-CN" sz="2000">
                <a:solidFill>
                  <a:schemeClr val="bg1"/>
                </a:solidFill>
                <a:ea typeface="楷体_GB2312" pitchFamily="49" charset="-122"/>
              </a:rPr>
              <a:t>   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为了表述简单，</a:t>
            </a:r>
            <a:r>
              <a:rPr lang="en-US" altLang="zh-CN" sz="2000">
                <a:solidFill>
                  <a:srgbClr val="00FFFF"/>
                </a:solidFill>
              </a:rPr>
              <a:t>o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光从晶体出摄后仍记为 </a:t>
            </a:r>
            <a:r>
              <a:rPr lang="en-US" altLang="zh-CN" sz="2000">
                <a:solidFill>
                  <a:srgbClr val="00FFFF"/>
                </a:solidFill>
              </a:rPr>
              <a:t>o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光，</a:t>
            </a:r>
            <a:r>
              <a:rPr lang="en-US" altLang="zh-CN" sz="2000">
                <a:solidFill>
                  <a:srgbClr val="00FFFF"/>
                </a:solidFill>
              </a:rPr>
              <a:t>e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光从晶体出摄后仍记为 </a:t>
            </a:r>
            <a:r>
              <a:rPr lang="en-US" altLang="zh-CN" sz="2000">
                <a:solidFill>
                  <a:srgbClr val="00FFFF"/>
                </a:solidFill>
              </a:rPr>
              <a:t>e </a:t>
            </a: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光。</a:t>
            </a:r>
          </a:p>
        </p:txBody>
      </p:sp>
      <p:sp>
        <p:nvSpPr>
          <p:cNvPr id="56" name="Rectangle 7">
            <a:extLst>
              <a:ext uri="{FF2B5EF4-FFF2-40B4-BE49-F238E27FC236}">
                <a16:creationId xmlns:a16="http://schemas.microsoft.com/office/drawing/2014/main" id="{A96DB799-9F09-423D-A910-79C1B1173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0" y="3714750"/>
            <a:ext cx="64135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FFFF00"/>
                </a:solidFill>
                <a:ea typeface="黑体" panose="02010609060101010101" pitchFamily="49" charset="-122"/>
              </a:rPr>
              <a:t>o</a:t>
            </a:r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 b="0">
              <a:solidFill>
                <a:srgbClr val="FFFF00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7" name="Rectangle 5">
            <a:extLst>
              <a:ext uri="{FF2B5EF4-FFF2-40B4-BE49-F238E27FC236}">
                <a16:creationId xmlns:a16="http://schemas.microsoft.com/office/drawing/2014/main" id="{37BB8D30-B44F-4E85-A524-582D08ED2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5188" y="3176588"/>
            <a:ext cx="569912" cy="395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00FFFF"/>
                </a:solidFill>
              </a:rPr>
              <a:t>e</a:t>
            </a:r>
            <a:r>
              <a:rPr lang="zh-CN" altLang="en-US" sz="2000">
                <a:solidFill>
                  <a:srgbClr val="00FFFF"/>
                </a:solidFill>
                <a:ea typeface="楷体_GB2312" pitchFamily="49" charset="-122"/>
              </a:rPr>
              <a:t>光</a:t>
            </a:r>
          </a:p>
        </p:txBody>
      </p:sp>
      <p:sp>
        <p:nvSpPr>
          <p:cNvPr id="18490" name="灯片编号占位符 1">
            <a:extLst>
              <a:ext uri="{FF2B5EF4-FFF2-40B4-BE49-F238E27FC236}">
                <a16:creationId xmlns:a16="http://schemas.microsoft.com/office/drawing/2014/main" id="{DABCFB32-5445-4C35-B35B-C1B8E286D90E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EA3EC07-4BB1-4D8C-8351-304E1A4EEC47}" type="slidenum">
              <a:rPr lang="en-US" altLang="zh-CN" b="0">
                <a:solidFill>
                  <a:srgbClr val="FF00FF"/>
                </a:solidFill>
              </a:rPr>
              <a:pPr eaLnBrk="1" hangingPunct="1"/>
              <a:t>20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41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41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541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41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41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41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541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541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41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41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41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4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54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41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41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41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41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1000"/>
                                        <p:tgtEl>
                                          <p:spTgt spid="541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9" presetID="3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2000"/>
                                        <p:tgtEl>
                                          <p:spTgt spid="541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1000"/>
                                        <p:tgtEl>
                                          <p:spTgt spid="54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41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541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541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541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541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541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541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41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541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541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541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541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541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541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541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1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500"/>
                                        <p:tgtEl>
                                          <p:spTgt spid="541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 nodeType="clickPar">
                      <p:stCondLst>
                        <p:cond delay="indefinite"/>
                      </p:stCondLst>
                      <p:childTnLst>
                        <p:par>
                          <p:cTn id="1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541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2" dur="500"/>
                                        <p:tgtEl>
                                          <p:spTgt spid="541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541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541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541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4" dur="500"/>
                                        <p:tgtEl>
                                          <p:spTgt spid="541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54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 nodeType="clickPar">
                      <p:stCondLst>
                        <p:cond delay="indefinite"/>
                      </p:stCondLst>
                      <p:childTnLst>
                        <p:par>
                          <p:cTn id="1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2" dur="500"/>
                                        <p:tgtEl>
                                          <p:spTgt spid="54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500"/>
                                        <p:tgtEl>
                                          <p:spTgt spid="541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8" dur="500"/>
                                        <p:tgtEl>
                                          <p:spTgt spid="541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1" dur="500"/>
                                        <p:tgtEl>
                                          <p:spTgt spid="541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500"/>
                                        <p:tgtEl>
                                          <p:spTgt spid="541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7" dur="500"/>
                                        <p:tgtEl>
                                          <p:spTgt spid="541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0" dur="500"/>
                                        <p:tgtEl>
                                          <p:spTgt spid="54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500"/>
                                        <p:tgtEl>
                                          <p:spTgt spid="541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 nodeType="clickPar">
                      <p:stCondLst>
                        <p:cond delay="indefinite"/>
                      </p:stCondLst>
                      <p:childTnLst>
                        <p:par>
                          <p:cTn id="2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 nodeType="clickPar">
                      <p:stCondLst>
                        <p:cond delay="indefinite"/>
                      </p:stCondLst>
                      <p:childTnLst>
                        <p:par>
                          <p:cTn id="2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1699" grpId="0" animBg="1"/>
      <p:bldP spid="541700" grpId="0" animBg="1"/>
      <p:bldP spid="541701" grpId="0" autoUpdateAnimBg="0"/>
      <p:bldP spid="541702" grpId="0" autoUpdateAnimBg="0"/>
      <p:bldP spid="541703" grpId="0" autoUpdateAnimBg="0"/>
      <p:bldP spid="541704" grpId="0" autoUpdateAnimBg="0"/>
      <p:bldP spid="541706" grpId="0"/>
      <p:bldP spid="541707" grpId="0"/>
      <p:bldP spid="541714" grpId="0" animBg="1" autoUpdateAnimBg="0"/>
      <p:bldP spid="541715" grpId="0" animBg="1" autoUpdateAnimBg="0"/>
      <p:bldP spid="541717" grpId="0" animBg="1" autoUpdateAnimBg="0"/>
      <p:bldP spid="541718" grpId="0"/>
      <p:bldP spid="541719" grpId="0" animBg="1"/>
      <p:bldP spid="541722" grpId="0" autoUpdateAnimBg="0"/>
      <p:bldP spid="541746" grpId="0"/>
      <p:bldP spid="53" grpId="0"/>
      <p:bldP spid="54" grpId="0"/>
      <p:bldP spid="55" grpId="0"/>
      <p:bldP spid="56" grpId="0" autoUpdateAnimBg="0"/>
      <p:bldP spid="57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5" name="Text Box 25">
            <a:extLst>
              <a:ext uri="{FF2B5EF4-FFF2-40B4-BE49-F238E27FC236}">
                <a16:creationId xmlns:a16="http://schemas.microsoft.com/office/drawing/2014/main" id="{E3933DE2-EAB5-4C5F-AB0B-4028B3648E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328613"/>
            <a:ext cx="342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rgbClr val="66FFFF"/>
                </a:solidFill>
              </a:rPr>
              <a:t>5.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正晶体、负晶体</a:t>
            </a:r>
          </a:p>
        </p:txBody>
      </p:sp>
      <p:sp>
        <p:nvSpPr>
          <p:cNvPr id="542746" name="Line 26">
            <a:extLst>
              <a:ext uri="{FF2B5EF4-FFF2-40B4-BE49-F238E27FC236}">
                <a16:creationId xmlns:a16="http://schemas.microsoft.com/office/drawing/2014/main" id="{2E1603B8-D597-4B66-A43F-FEACABDC3AC3}"/>
              </a:ext>
            </a:extLst>
          </p:cNvPr>
          <p:cNvSpPr>
            <a:spLocks noChangeShapeType="1"/>
          </p:cNvSpPr>
          <p:nvPr/>
        </p:nvSpPr>
        <p:spPr bwMode="auto">
          <a:xfrm>
            <a:off x="7072313" y="1500188"/>
            <a:ext cx="1587" cy="2019300"/>
          </a:xfrm>
          <a:prstGeom prst="line">
            <a:avLst/>
          </a:prstGeom>
          <a:noFill/>
          <a:ln w="19050">
            <a:solidFill>
              <a:srgbClr val="CCCCFF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2747" name="Rectangle 27">
            <a:extLst>
              <a:ext uri="{FF2B5EF4-FFF2-40B4-BE49-F238E27FC236}">
                <a16:creationId xmlns:a16="http://schemas.microsoft.com/office/drawing/2014/main" id="{FC7CEC71-7D4B-47F0-8C09-B9B2D5DF6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3825" y="1647825"/>
            <a:ext cx="990600" cy="382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CCCCFF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2000" b="0">
              <a:solidFill>
                <a:srgbClr val="CCCC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542748" name="Oval 28">
            <a:extLst>
              <a:ext uri="{FF2B5EF4-FFF2-40B4-BE49-F238E27FC236}">
                <a16:creationId xmlns:a16="http://schemas.microsoft.com/office/drawing/2014/main" id="{9150B926-8FB4-481F-964A-55323E3FE5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13438" y="2032000"/>
            <a:ext cx="2309812" cy="1225550"/>
          </a:xfrm>
          <a:prstGeom prst="ellips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pSp>
        <p:nvGrpSpPr>
          <p:cNvPr id="2" name="Group 29">
            <a:extLst>
              <a:ext uri="{FF2B5EF4-FFF2-40B4-BE49-F238E27FC236}">
                <a16:creationId xmlns:a16="http://schemas.microsoft.com/office/drawing/2014/main" id="{54C671F2-EBE8-4902-B1CB-5AAA4BBC5E57}"/>
              </a:ext>
            </a:extLst>
          </p:cNvPr>
          <p:cNvGrpSpPr>
            <a:grpSpLocks/>
          </p:cNvGrpSpPr>
          <p:nvPr/>
        </p:nvGrpSpPr>
        <p:grpSpPr bwMode="auto">
          <a:xfrm>
            <a:off x="5926138" y="2039938"/>
            <a:ext cx="2309812" cy="1211262"/>
            <a:chOff x="3334" y="3088"/>
            <a:chExt cx="1455" cy="763"/>
          </a:xfrm>
        </p:grpSpPr>
        <p:sp>
          <p:nvSpPr>
            <p:cNvPr id="20546" name="Line 30">
              <a:extLst>
                <a:ext uri="{FF2B5EF4-FFF2-40B4-BE49-F238E27FC236}">
                  <a16:creationId xmlns:a16="http://schemas.microsoft.com/office/drawing/2014/main" id="{772652FD-EB1E-4AB4-9735-6810EF18DE7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334" y="3486"/>
              <a:ext cx="1455" cy="0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7" name="Line 31">
              <a:extLst>
                <a:ext uri="{FF2B5EF4-FFF2-40B4-BE49-F238E27FC236}">
                  <a16:creationId xmlns:a16="http://schemas.microsoft.com/office/drawing/2014/main" id="{40B63D72-DC4B-4398-8181-F3B011249FE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057" y="3088"/>
              <a:ext cx="0" cy="763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8" name="Line 32">
              <a:extLst>
                <a:ext uri="{FF2B5EF4-FFF2-40B4-BE49-F238E27FC236}">
                  <a16:creationId xmlns:a16="http://schemas.microsoft.com/office/drawing/2014/main" id="{910CED80-2714-47F3-92F2-B6199C91F20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525" y="3444"/>
              <a:ext cx="1" cy="7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49" name="Line 33">
              <a:extLst>
                <a:ext uri="{FF2B5EF4-FFF2-40B4-BE49-F238E27FC236}">
                  <a16:creationId xmlns:a16="http://schemas.microsoft.com/office/drawing/2014/main" id="{AD8F312C-F871-4252-8794-674742F2665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08" y="3444"/>
              <a:ext cx="1" cy="7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0" name="Line 34">
              <a:extLst>
                <a:ext uri="{FF2B5EF4-FFF2-40B4-BE49-F238E27FC236}">
                  <a16:creationId xmlns:a16="http://schemas.microsoft.com/office/drawing/2014/main" id="{71CF6755-B822-4309-BCDD-6CA889552E8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417" y="3440"/>
              <a:ext cx="2" cy="7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1" name="Line 35">
              <a:extLst>
                <a:ext uri="{FF2B5EF4-FFF2-40B4-BE49-F238E27FC236}">
                  <a16:creationId xmlns:a16="http://schemas.microsoft.com/office/drawing/2014/main" id="{80AEB47F-BD91-4D58-B534-12D8981E75F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589" y="3444"/>
              <a:ext cx="1" cy="79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2" name="Line 36">
              <a:extLst>
                <a:ext uri="{FF2B5EF4-FFF2-40B4-BE49-F238E27FC236}">
                  <a16:creationId xmlns:a16="http://schemas.microsoft.com/office/drawing/2014/main" id="{F689561E-34E9-40D0-AF89-DED522F21CC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15" y="3220"/>
              <a:ext cx="80" cy="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3" name="Line 37">
              <a:extLst>
                <a:ext uri="{FF2B5EF4-FFF2-40B4-BE49-F238E27FC236}">
                  <a16:creationId xmlns:a16="http://schemas.microsoft.com/office/drawing/2014/main" id="{C4482113-0B90-44E8-BAF9-ED7217861B7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15" y="3621"/>
              <a:ext cx="80" cy="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4" name="Line 38">
              <a:extLst>
                <a:ext uri="{FF2B5EF4-FFF2-40B4-BE49-F238E27FC236}">
                  <a16:creationId xmlns:a16="http://schemas.microsoft.com/office/drawing/2014/main" id="{5F6899EB-64A7-4F28-BB22-80B770BD82A9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15" y="3312"/>
              <a:ext cx="80" cy="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5" name="Line 39">
              <a:extLst>
                <a:ext uri="{FF2B5EF4-FFF2-40B4-BE49-F238E27FC236}">
                  <a16:creationId xmlns:a16="http://schemas.microsoft.com/office/drawing/2014/main" id="{C8D23A52-308A-448B-9C98-0E960941D5A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015" y="3712"/>
              <a:ext cx="80" cy="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6" name="Line 40">
              <a:extLst>
                <a:ext uri="{FF2B5EF4-FFF2-40B4-BE49-F238E27FC236}">
                  <a16:creationId xmlns:a16="http://schemas.microsoft.com/office/drawing/2014/main" id="{74BE49FA-A3FE-4604-96DD-DF3345C1F3BE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3642" y="3179"/>
              <a:ext cx="856" cy="598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7" name="Line 41">
              <a:extLst>
                <a:ext uri="{FF2B5EF4-FFF2-40B4-BE49-F238E27FC236}">
                  <a16:creationId xmlns:a16="http://schemas.microsoft.com/office/drawing/2014/main" id="{DAF3D9CC-DE87-4C31-B9EB-943DDC8CF12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727" y="3661"/>
              <a:ext cx="50" cy="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8" name="Line 42">
              <a:extLst>
                <a:ext uri="{FF2B5EF4-FFF2-40B4-BE49-F238E27FC236}">
                  <a16:creationId xmlns:a16="http://schemas.microsoft.com/office/drawing/2014/main" id="{3FF64A20-2845-4137-83E5-B27DD1ED468D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818" y="3603"/>
              <a:ext cx="50" cy="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59" name="Line 43">
              <a:extLst>
                <a:ext uri="{FF2B5EF4-FFF2-40B4-BE49-F238E27FC236}">
                  <a16:creationId xmlns:a16="http://schemas.microsoft.com/office/drawing/2014/main" id="{44FAD4B0-9632-4545-A894-B3459781EBB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362" y="3219"/>
              <a:ext cx="50" cy="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0" name="Line 44">
              <a:extLst>
                <a:ext uri="{FF2B5EF4-FFF2-40B4-BE49-F238E27FC236}">
                  <a16:creationId xmlns:a16="http://schemas.microsoft.com/office/drawing/2014/main" id="{819B9DCB-F3CA-402A-9198-640DFB3904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4278" y="3277"/>
              <a:ext cx="50" cy="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1" name="Line 45">
              <a:extLst>
                <a:ext uri="{FF2B5EF4-FFF2-40B4-BE49-F238E27FC236}">
                  <a16:creationId xmlns:a16="http://schemas.microsoft.com/office/drawing/2014/main" id="{49EF9007-F595-47C0-ADA2-FE8F3C5F7D8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 flipV="1">
              <a:off x="3617" y="3179"/>
              <a:ext cx="856" cy="598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2" name="Line 46">
              <a:extLst>
                <a:ext uri="{FF2B5EF4-FFF2-40B4-BE49-F238E27FC236}">
                  <a16:creationId xmlns:a16="http://schemas.microsoft.com/office/drawing/2014/main" id="{DD473D0E-B8CB-46A6-8167-425CEA9880C5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341" y="3664"/>
              <a:ext cx="50" cy="7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3" name="Line 47">
              <a:extLst>
                <a:ext uri="{FF2B5EF4-FFF2-40B4-BE49-F238E27FC236}">
                  <a16:creationId xmlns:a16="http://schemas.microsoft.com/office/drawing/2014/main" id="{A5688CB7-A6EF-4BF4-9E2D-1955A800307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4249" y="3605"/>
              <a:ext cx="50" cy="7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4" name="Line 48">
              <a:extLst>
                <a:ext uri="{FF2B5EF4-FFF2-40B4-BE49-F238E27FC236}">
                  <a16:creationId xmlns:a16="http://schemas.microsoft.com/office/drawing/2014/main" id="{B335D586-1695-49E4-ACE6-C78A5CC5934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02" y="3221"/>
              <a:ext cx="50" cy="7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65" name="Line 49">
              <a:extLst>
                <a:ext uri="{FF2B5EF4-FFF2-40B4-BE49-F238E27FC236}">
                  <a16:creationId xmlns:a16="http://schemas.microsoft.com/office/drawing/2014/main" id="{64EBBCD6-5A1D-408B-9776-7AED6823A90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H="1">
              <a:off x="3797" y="3288"/>
              <a:ext cx="50" cy="71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542770" name="Text Box 50">
            <a:extLst>
              <a:ext uri="{FF2B5EF4-FFF2-40B4-BE49-F238E27FC236}">
                <a16:creationId xmlns:a16="http://schemas.microsoft.com/office/drawing/2014/main" id="{416BFFAB-7034-415F-87F2-3F66168F9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887413"/>
            <a:ext cx="1143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>
                <a:solidFill>
                  <a:srgbClr val="66FFFF"/>
                </a:solidFill>
              </a:rPr>
              <a:t>o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:</a:t>
            </a:r>
          </a:p>
        </p:txBody>
      </p:sp>
      <p:graphicFrame>
        <p:nvGraphicFramePr>
          <p:cNvPr id="542771" name="Object 2">
            <a:extLst>
              <a:ext uri="{FF2B5EF4-FFF2-40B4-BE49-F238E27FC236}">
                <a16:creationId xmlns:a16="http://schemas.microsoft.com/office/drawing/2014/main" id="{9F2FC806-0D59-4A6B-893B-145279362BFF}"/>
              </a:ext>
            </a:extLst>
          </p:cNvPr>
          <p:cNvGraphicFramePr>
            <a:graphicFrameLocks/>
          </p:cNvGraphicFramePr>
          <p:nvPr/>
        </p:nvGraphicFramePr>
        <p:xfrm>
          <a:off x="1500188" y="842963"/>
          <a:ext cx="7080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1" name="公式" r:id="rId4" imgW="1000029" imgH="809489" progId="Equation.3">
                  <p:embed/>
                </p:oleObj>
              </mc:Choice>
              <mc:Fallback>
                <p:oleObj name="公式" r:id="rId4" imgW="1000029" imgH="809489" progId="Equation.3">
                  <p:embed/>
                  <p:pic>
                    <p:nvPicPr>
                      <p:cNvPr id="542771" name="Object 2">
                        <a:extLst>
                          <a:ext uri="{FF2B5EF4-FFF2-40B4-BE49-F238E27FC236}">
                            <a16:creationId xmlns:a16="http://schemas.microsoft.com/office/drawing/2014/main" id="{9F2FC806-0D59-4A6B-893B-145279362BF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0188" y="842963"/>
                        <a:ext cx="708025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2" name="Text Box 52">
            <a:extLst>
              <a:ext uri="{FF2B5EF4-FFF2-40B4-BE49-F238E27FC236}">
                <a16:creationId xmlns:a16="http://schemas.microsoft.com/office/drawing/2014/main" id="{47D97A78-130F-4C0F-80C5-7E1209585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6313" y="857250"/>
            <a:ext cx="1066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zh-CN" sz="2800">
                <a:solidFill>
                  <a:srgbClr val="66FFFF"/>
                </a:solidFill>
              </a:rPr>
              <a:t>e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:</a:t>
            </a:r>
            <a:endParaRPr lang="en-US" altLang="zh-CN" b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542773" name="Object 3">
            <a:extLst>
              <a:ext uri="{FF2B5EF4-FFF2-40B4-BE49-F238E27FC236}">
                <a16:creationId xmlns:a16="http://schemas.microsoft.com/office/drawing/2014/main" id="{C5C9E05C-55E1-4766-9521-23F644D5FF97}"/>
              </a:ext>
            </a:extLst>
          </p:cNvPr>
          <p:cNvGraphicFramePr>
            <a:graphicFrameLocks/>
          </p:cNvGraphicFramePr>
          <p:nvPr/>
        </p:nvGraphicFramePr>
        <p:xfrm>
          <a:off x="5719763" y="863600"/>
          <a:ext cx="698500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2" name="公式" r:id="rId6" imgW="990549" imgH="876232" progId="Equation.3">
                  <p:embed/>
                </p:oleObj>
              </mc:Choice>
              <mc:Fallback>
                <p:oleObj name="公式" r:id="rId6" imgW="990549" imgH="876232" progId="Equation.3">
                  <p:embed/>
                  <p:pic>
                    <p:nvPicPr>
                      <p:cNvPr id="542773" name="Object 3">
                        <a:extLst>
                          <a:ext uri="{FF2B5EF4-FFF2-40B4-BE49-F238E27FC236}">
                            <a16:creationId xmlns:a16="http://schemas.microsoft.com/office/drawing/2014/main" id="{C5C9E05C-55E1-4766-9521-23F644D5FF9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9763" y="863600"/>
                        <a:ext cx="698500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74" name="Object 4">
            <a:extLst>
              <a:ext uri="{FF2B5EF4-FFF2-40B4-BE49-F238E27FC236}">
                <a16:creationId xmlns:a16="http://schemas.microsoft.com/office/drawing/2014/main" id="{52BCDE5D-8B45-49B2-858D-956C210DE9F7}"/>
              </a:ext>
            </a:extLst>
          </p:cNvPr>
          <p:cNvGraphicFramePr>
            <a:graphicFrameLocks/>
          </p:cNvGraphicFramePr>
          <p:nvPr/>
        </p:nvGraphicFramePr>
        <p:xfrm>
          <a:off x="2214563" y="1714500"/>
          <a:ext cx="457200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3" name="公式" r:id="rId8" imgW="638245" imgH="390661" progId="Equation.3">
                  <p:embed/>
                </p:oleObj>
              </mc:Choice>
              <mc:Fallback>
                <p:oleObj name="公式" r:id="rId8" imgW="638245" imgH="390661" progId="Equation.3">
                  <p:embed/>
                  <p:pic>
                    <p:nvPicPr>
                      <p:cNvPr id="542774" name="Object 4">
                        <a:extLst>
                          <a:ext uri="{FF2B5EF4-FFF2-40B4-BE49-F238E27FC236}">
                            <a16:creationId xmlns:a16="http://schemas.microsoft.com/office/drawing/2014/main" id="{52BCDE5D-8B45-49B2-858D-956C210DE9F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4563" y="1714500"/>
                        <a:ext cx="457200" cy="293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75" name="Object 5">
            <a:extLst>
              <a:ext uri="{FF2B5EF4-FFF2-40B4-BE49-F238E27FC236}">
                <a16:creationId xmlns:a16="http://schemas.microsoft.com/office/drawing/2014/main" id="{E1750C64-D10C-4160-A92A-D3E203AD2AFF}"/>
              </a:ext>
            </a:extLst>
          </p:cNvPr>
          <p:cNvGraphicFramePr>
            <a:graphicFrameLocks/>
          </p:cNvGraphicFramePr>
          <p:nvPr/>
        </p:nvGraphicFramePr>
        <p:xfrm>
          <a:off x="7124700" y="1685925"/>
          <a:ext cx="457200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4" name="公式" r:id="rId10" imgW="638245" imgH="390661" progId="Equation.3">
                  <p:embed/>
                </p:oleObj>
              </mc:Choice>
              <mc:Fallback>
                <p:oleObj name="公式" r:id="rId10" imgW="638245" imgH="390661" progId="Equation.3">
                  <p:embed/>
                  <p:pic>
                    <p:nvPicPr>
                      <p:cNvPr id="542775" name="Object 5">
                        <a:extLst>
                          <a:ext uri="{FF2B5EF4-FFF2-40B4-BE49-F238E27FC236}">
                            <a16:creationId xmlns:a16="http://schemas.microsoft.com/office/drawing/2014/main" id="{E1750C64-D10C-4160-A92A-D3E203AD2AFF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24700" y="1685925"/>
                        <a:ext cx="457200" cy="293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776" name="Object 6">
            <a:extLst>
              <a:ext uri="{FF2B5EF4-FFF2-40B4-BE49-F238E27FC236}">
                <a16:creationId xmlns:a16="http://schemas.microsoft.com/office/drawing/2014/main" id="{DD1F63BE-495B-4053-80BF-C1EAB2472E19}"/>
              </a:ext>
            </a:extLst>
          </p:cNvPr>
          <p:cNvGraphicFramePr>
            <a:graphicFrameLocks/>
          </p:cNvGraphicFramePr>
          <p:nvPr/>
        </p:nvGraphicFramePr>
        <p:xfrm>
          <a:off x="8313738" y="2508250"/>
          <a:ext cx="449262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5" name="公式" r:id="rId12" imgW="618978" imgH="390661" progId="Equation.3">
                  <p:embed/>
                </p:oleObj>
              </mc:Choice>
              <mc:Fallback>
                <p:oleObj name="公式" r:id="rId12" imgW="618978" imgH="390661" progId="Equation.3">
                  <p:embed/>
                  <p:pic>
                    <p:nvPicPr>
                      <p:cNvPr id="542776" name="Object 6">
                        <a:extLst>
                          <a:ext uri="{FF2B5EF4-FFF2-40B4-BE49-F238E27FC236}">
                            <a16:creationId xmlns:a16="http://schemas.microsoft.com/office/drawing/2014/main" id="{DD1F63BE-495B-4053-80BF-C1EAB2472E1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13738" y="2508250"/>
                        <a:ext cx="449262" cy="293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777" name="Rectangle 57">
            <a:extLst>
              <a:ext uri="{FF2B5EF4-FFF2-40B4-BE49-F238E27FC236}">
                <a16:creationId xmlns:a16="http://schemas.microsoft.com/office/drawing/2014/main" id="{98C12B78-C0AC-4390-92BB-D16C021C2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2625" y="1541463"/>
            <a:ext cx="8588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CCCCFF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</a:p>
        </p:txBody>
      </p:sp>
      <p:sp>
        <p:nvSpPr>
          <p:cNvPr id="542778" name="Line 58">
            <a:extLst>
              <a:ext uri="{FF2B5EF4-FFF2-40B4-BE49-F238E27FC236}">
                <a16:creationId xmlns:a16="http://schemas.microsoft.com/office/drawing/2014/main" id="{CC368BAF-0AD4-43C0-A50A-BBCE11A30838}"/>
              </a:ext>
            </a:extLst>
          </p:cNvPr>
          <p:cNvSpPr>
            <a:spLocks noChangeShapeType="1"/>
          </p:cNvSpPr>
          <p:nvPr/>
        </p:nvSpPr>
        <p:spPr bwMode="auto">
          <a:xfrm>
            <a:off x="3214688" y="1571625"/>
            <a:ext cx="0" cy="2058988"/>
          </a:xfrm>
          <a:prstGeom prst="line">
            <a:avLst/>
          </a:prstGeom>
          <a:noFill/>
          <a:ln w="19050">
            <a:solidFill>
              <a:srgbClr val="CCCCFF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59">
            <a:extLst>
              <a:ext uri="{FF2B5EF4-FFF2-40B4-BE49-F238E27FC236}">
                <a16:creationId xmlns:a16="http://schemas.microsoft.com/office/drawing/2014/main" id="{91F337E7-1D4E-4624-9A1D-0618F3CD9217}"/>
              </a:ext>
            </a:extLst>
          </p:cNvPr>
          <p:cNvGrpSpPr>
            <a:grpSpLocks/>
          </p:cNvGrpSpPr>
          <p:nvPr/>
        </p:nvGrpSpPr>
        <p:grpSpPr bwMode="auto">
          <a:xfrm>
            <a:off x="2436813" y="1874838"/>
            <a:ext cx="1558925" cy="1539875"/>
            <a:chOff x="1206" y="2959"/>
            <a:chExt cx="982" cy="970"/>
          </a:xfrm>
        </p:grpSpPr>
        <p:sp>
          <p:nvSpPr>
            <p:cNvPr id="20525" name="Line 60">
              <a:extLst>
                <a:ext uri="{FF2B5EF4-FFF2-40B4-BE49-F238E27FC236}">
                  <a16:creationId xmlns:a16="http://schemas.microsoft.com/office/drawing/2014/main" id="{BDAE992B-3C65-43DD-A85F-022EF442654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349" y="3097"/>
              <a:ext cx="683" cy="683"/>
            </a:xfrm>
            <a:prstGeom prst="line">
              <a:avLst/>
            </a:prstGeom>
            <a:noFill/>
            <a:ln w="19050">
              <a:solidFill>
                <a:srgbClr val="CCFFCC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6" name="Line 61">
              <a:extLst>
                <a:ext uri="{FF2B5EF4-FFF2-40B4-BE49-F238E27FC236}">
                  <a16:creationId xmlns:a16="http://schemas.microsoft.com/office/drawing/2014/main" id="{F3D3BFD2-A7E5-4936-8E1A-BA6C8347D3F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206" y="3454"/>
              <a:ext cx="982" cy="0"/>
            </a:xfrm>
            <a:prstGeom prst="line">
              <a:avLst/>
            </a:prstGeom>
            <a:noFill/>
            <a:ln w="19050">
              <a:solidFill>
                <a:srgbClr val="CCFFCC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27" name="Oval 62">
              <a:extLst>
                <a:ext uri="{FF2B5EF4-FFF2-40B4-BE49-F238E27FC236}">
                  <a16:creationId xmlns:a16="http://schemas.microsoft.com/office/drawing/2014/main" id="{FE82622C-E53A-4DAF-AB70-3C92DA181C0F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1216" y="2978"/>
              <a:ext cx="950" cy="951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528" name="Line 63">
              <a:extLst>
                <a:ext uri="{FF2B5EF4-FFF2-40B4-BE49-F238E27FC236}">
                  <a16:creationId xmlns:a16="http://schemas.microsoft.com/office/drawing/2014/main" id="{ED01FF55-6477-4523-983E-1E49A91E8C10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1544769" flipH="1">
              <a:off x="1344" y="3125"/>
              <a:ext cx="690" cy="673"/>
            </a:xfrm>
            <a:prstGeom prst="line">
              <a:avLst/>
            </a:prstGeom>
            <a:noFill/>
            <a:ln w="19050">
              <a:solidFill>
                <a:srgbClr val="CCFFCC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0529" name="Object 7">
              <a:extLst>
                <a:ext uri="{FF2B5EF4-FFF2-40B4-BE49-F238E27FC236}">
                  <a16:creationId xmlns:a16="http://schemas.microsoft.com/office/drawing/2014/main" id="{112AFCAF-C883-418A-9CC5-BCD19344D78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25" y="341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66" name="公式" r:id="rId14" imgW="76149" imgH="85725" progId="Equation.3">
                    <p:embed/>
                  </p:oleObj>
                </mc:Choice>
                <mc:Fallback>
                  <p:oleObj name="公式" r:id="rId14" imgW="76149" imgH="85725" progId="Equation.3">
                    <p:embed/>
                    <p:pic>
                      <p:nvPicPr>
                        <p:cNvPr id="20529" name="Object 7">
                          <a:extLst>
                            <a:ext uri="{FF2B5EF4-FFF2-40B4-BE49-F238E27FC236}">
                              <a16:creationId xmlns:a16="http://schemas.microsoft.com/office/drawing/2014/main" id="{112AFCAF-C883-418A-9CC5-BCD19344D78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25" y="341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0530" name="Line 65">
              <a:extLst>
                <a:ext uri="{FF2B5EF4-FFF2-40B4-BE49-F238E27FC236}">
                  <a16:creationId xmlns:a16="http://schemas.microsoft.com/office/drawing/2014/main" id="{4E1D5B80-E48F-400C-BCBB-A98ADAB19C8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696" y="2959"/>
              <a:ext cx="0" cy="960"/>
            </a:xfrm>
            <a:prstGeom prst="line">
              <a:avLst/>
            </a:prstGeom>
            <a:noFill/>
            <a:ln w="19050">
              <a:solidFill>
                <a:srgbClr val="CCFFCC"/>
              </a:solidFill>
              <a:round/>
              <a:headEnd type="triangl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0531" name="Object 8">
              <a:extLst>
                <a:ext uri="{FF2B5EF4-FFF2-40B4-BE49-F238E27FC236}">
                  <a16:creationId xmlns:a16="http://schemas.microsoft.com/office/drawing/2014/main" id="{1B5BBEA5-496E-40D1-9DD3-35448F88A88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08" y="341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67" name="公式" r:id="rId16" imgW="76149" imgH="85725" progId="Equation.3">
                    <p:embed/>
                  </p:oleObj>
                </mc:Choice>
                <mc:Fallback>
                  <p:oleObj name="公式" r:id="rId16" imgW="76149" imgH="85725" progId="Equation.3">
                    <p:embed/>
                    <p:pic>
                      <p:nvPicPr>
                        <p:cNvPr id="20531" name="Object 8">
                          <a:extLst>
                            <a:ext uri="{FF2B5EF4-FFF2-40B4-BE49-F238E27FC236}">
                              <a16:creationId xmlns:a16="http://schemas.microsoft.com/office/drawing/2014/main" id="{1B5BBEA5-496E-40D1-9DD3-35448F88A88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08" y="341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2" name="Object 9">
              <a:extLst>
                <a:ext uri="{FF2B5EF4-FFF2-40B4-BE49-F238E27FC236}">
                  <a16:creationId xmlns:a16="http://schemas.microsoft.com/office/drawing/2014/main" id="{C64229D8-9090-4340-B902-1C5251209B5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44" y="341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68" name="公式" r:id="rId18" imgW="76149" imgH="85725" progId="Equation.3">
                    <p:embed/>
                  </p:oleObj>
                </mc:Choice>
                <mc:Fallback>
                  <p:oleObj name="公式" r:id="rId18" imgW="76149" imgH="85725" progId="Equation.3">
                    <p:embed/>
                    <p:pic>
                      <p:nvPicPr>
                        <p:cNvPr id="20532" name="Object 9">
                          <a:extLst>
                            <a:ext uri="{FF2B5EF4-FFF2-40B4-BE49-F238E27FC236}">
                              <a16:creationId xmlns:a16="http://schemas.microsoft.com/office/drawing/2014/main" id="{C64229D8-9090-4340-B902-1C5251209B5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44" y="341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3" name="Object 10">
              <a:extLst>
                <a:ext uri="{FF2B5EF4-FFF2-40B4-BE49-F238E27FC236}">
                  <a16:creationId xmlns:a16="http://schemas.microsoft.com/office/drawing/2014/main" id="{F9C25806-8B48-4194-8E3D-801CEEBE1BE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59" y="308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69" name="公式" r:id="rId20" imgW="76149" imgH="85725" progId="Equation.3">
                    <p:embed/>
                  </p:oleObj>
                </mc:Choice>
                <mc:Fallback>
                  <p:oleObj name="公式" r:id="rId20" imgW="76149" imgH="85725" progId="Equation.3">
                    <p:embed/>
                    <p:pic>
                      <p:nvPicPr>
                        <p:cNvPr id="20533" name="Object 10">
                          <a:extLst>
                            <a:ext uri="{FF2B5EF4-FFF2-40B4-BE49-F238E27FC236}">
                              <a16:creationId xmlns:a16="http://schemas.microsoft.com/office/drawing/2014/main" id="{F9C25806-8B48-4194-8E3D-801CEEBE1BE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59" y="308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4" name="Object 11">
              <a:extLst>
                <a:ext uri="{FF2B5EF4-FFF2-40B4-BE49-F238E27FC236}">
                  <a16:creationId xmlns:a16="http://schemas.microsoft.com/office/drawing/2014/main" id="{AE83C5A3-CCC6-45DB-BEB2-68B3E18B1E6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61" y="324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0" name="公式" r:id="rId22" imgW="76149" imgH="85725" progId="Equation.3">
                    <p:embed/>
                  </p:oleObj>
                </mc:Choice>
                <mc:Fallback>
                  <p:oleObj name="公式" r:id="rId22" imgW="76149" imgH="85725" progId="Equation.3">
                    <p:embed/>
                    <p:pic>
                      <p:nvPicPr>
                        <p:cNvPr id="20534" name="Object 11">
                          <a:extLst>
                            <a:ext uri="{FF2B5EF4-FFF2-40B4-BE49-F238E27FC236}">
                              <a16:creationId xmlns:a16="http://schemas.microsoft.com/office/drawing/2014/main" id="{AE83C5A3-CCC6-45DB-BEB2-68B3E18B1E6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61" y="324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5" name="Object 12">
              <a:extLst>
                <a:ext uri="{FF2B5EF4-FFF2-40B4-BE49-F238E27FC236}">
                  <a16:creationId xmlns:a16="http://schemas.microsoft.com/office/drawing/2014/main" id="{5CCB4944-DB8B-424B-9C3C-A1D20DD8A1D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78" y="341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1" name="公式" r:id="rId24" imgW="76149" imgH="85725" progId="Equation.3">
                    <p:embed/>
                  </p:oleObj>
                </mc:Choice>
                <mc:Fallback>
                  <p:oleObj name="公式" r:id="rId24" imgW="76149" imgH="85725" progId="Equation.3">
                    <p:embed/>
                    <p:pic>
                      <p:nvPicPr>
                        <p:cNvPr id="20535" name="Object 12">
                          <a:extLst>
                            <a:ext uri="{FF2B5EF4-FFF2-40B4-BE49-F238E27FC236}">
                              <a16:creationId xmlns:a16="http://schemas.microsoft.com/office/drawing/2014/main" id="{5CCB4944-DB8B-424B-9C3C-A1D20DD8A1D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78" y="341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2857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6" name="Object 13">
              <a:extLst>
                <a:ext uri="{FF2B5EF4-FFF2-40B4-BE49-F238E27FC236}">
                  <a16:creationId xmlns:a16="http://schemas.microsoft.com/office/drawing/2014/main" id="{E982AF0F-3B72-4CA2-8BE2-8167CED8719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41" y="3185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2" name="公式" r:id="rId26" imgW="76149" imgH="85725" progId="Equation.3">
                    <p:embed/>
                  </p:oleObj>
                </mc:Choice>
                <mc:Fallback>
                  <p:oleObj name="公式" r:id="rId26" imgW="76149" imgH="85725" progId="Equation.3">
                    <p:embed/>
                    <p:pic>
                      <p:nvPicPr>
                        <p:cNvPr id="20536" name="Object 13">
                          <a:extLst>
                            <a:ext uri="{FF2B5EF4-FFF2-40B4-BE49-F238E27FC236}">
                              <a16:creationId xmlns:a16="http://schemas.microsoft.com/office/drawing/2014/main" id="{E982AF0F-3B72-4CA2-8BE2-8167CED8719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41" y="3185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7" name="Object 14">
              <a:extLst>
                <a:ext uri="{FF2B5EF4-FFF2-40B4-BE49-F238E27FC236}">
                  <a16:creationId xmlns:a16="http://schemas.microsoft.com/office/drawing/2014/main" id="{A011BDE7-84A4-42DF-8B38-7DC77DDC3F4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52" y="3298"/>
            <a:ext cx="70" cy="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3" name="公式" r:id="rId28" imgW="76149" imgH="85725" progId="Equation.3">
                    <p:embed/>
                  </p:oleObj>
                </mc:Choice>
                <mc:Fallback>
                  <p:oleObj name="公式" r:id="rId28" imgW="76149" imgH="85725" progId="Equation.3">
                    <p:embed/>
                    <p:pic>
                      <p:nvPicPr>
                        <p:cNvPr id="20537" name="Object 14">
                          <a:extLst>
                            <a:ext uri="{FF2B5EF4-FFF2-40B4-BE49-F238E27FC236}">
                              <a16:creationId xmlns:a16="http://schemas.microsoft.com/office/drawing/2014/main" id="{A011BDE7-84A4-42DF-8B38-7DC77DDC3F4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52" y="3298"/>
                          <a:ext cx="70" cy="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8" name="Object 15">
              <a:extLst>
                <a:ext uri="{FF2B5EF4-FFF2-40B4-BE49-F238E27FC236}">
                  <a16:creationId xmlns:a16="http://schemas.microsoft.com/office/drawing/2014/main" id="{E604799B-4146-4775-967D-BF80A3962EF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61" y="3563"/>
            <a:ext cx="70" cy="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4" name="公式" r:id="rId30" imgW="76149" imgH="85725" progId="Equation.3">
                    <p:embed/>
                  </p:oleObj>
                </mc:Choice>
                <mc:Fallback>
                  <p:oleObj name="公式" r:id="rId30" imgW="76149" imgH="85725" progId="Equation.3">
                    <p:embed/>
                    <p:pic>
                      <p:nvPicPr>
                        <p:cNvPr id="20538" name="Object 15">
                          <a:extLst>
                            <a:ext uri="{FF2B5EF4-FFF2-40B4-BE49-F238E27FC236}">
                              <a16:creationId xmlns:a16="http://schemas.microsoft.com/office/drawing/2014/main" id="{E604799B-4146-4775-967D-BF80A3962EF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61" y="3563"/>
                          <a:ext cx="70" cy="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39" name="Object 16">
              <a:extLst>
                <a:ext uri="{FF2B5EF4-FFF2-40B4-BE49-F238E27FC236}">
                  <a16:creationId xmlns:a16="http://schemas.microsoft.com/office/drawing/2014/main" id="{683F423C-1777-4039-B04E-BAFD2527F99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52" y="3622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5" name="公式" r:id="rId32" imgW="76149" imgH="85725" progId="Equation.3">
                    <p:embed/>
                  </p:oleObj>
                </mc:Choice>
                <mc:Fallback>
                  <p:oleObj name="公式" r:id="rId32" imgW="76149" imgH="85725" progId="Equation.3">
                    <p:embed/>
                    <p:pic>
                      <p:nvPicPr>
                        <p:cNvPr id="20539" name="Object 16">
                          <a:extLst>
                            <a:ext uri="{FF2B5EF4-FFF2-40B4-BE49-F238E27FC236}">
                              <a16:creationId xmlns:a16="http://schemas.microsoft.com/office/drawing/2014/main" id="{683F423C-1777-4039-B04E-BAFD2527F99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52" y="3622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0" name="Object 17">
              <a:extLst>
                <a:ext uri="{FF2B5EF4-FFF2-40B4-BE49-F238E27FC236}">
                  <a16:creationId xmlns:a16="http://schemas.microsoft.com/office/drawing/2014/main" id="{E882CE35-D789-410E-8A8D-392E59964F2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60" y="351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6" name="公式" r:id="rId34" imgW="76149" imgH="85725" progId="Equation.3">
                    <p:embed/>
                  </p:oleObj>
                </mc:Choice>
                <mc:Fallback>
                  <p:oleObj name="公式" r:id="rId34" imgW="76149" imgH="85725" progId="Equation.3">
                    <p:embed/>
                    <p:pic>
                      <p:nvPicPr>
                        <p:cNvPr id="20540" name="Object 17">
                          <a:extLst>
                            <a:ext uri="{FF2B5EF4-FFF2-40B4-BE49-F238E27FC236}">
                              <a16:creationId xmlns:a16="http://schemas.microsoft.com/office/drawing/2014/main" id="{E882CE35-D789-410E-8A8D-392E59964F2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60" y="351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1" name="Object 18">
              <a:extLst>
                <a:ext uri="{FF2B5EF4-FFF2-40B4-BE49-F238E27FC236}">
                  <a16:creationId xmlns:a16="http://schemas.microsoft.com/office/drawing/2014/main" id="{FBF4DC51-3D23-4A05-9213-487951F103B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78" y="3199"/>
            <a:ext cx="70" cy="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7" name="公式" r:id="rId36" imgW="76149" imgH="85725" progId="Equation.3">
                    <p:embed/>
                  </p:oleObj>
                </mc:Choice>
                <mc:Fallback>
                  <p:oleObj name="公式" r:id="rId36" imgW="76149" imgH="85725" progId="Equation.3">
                    <p:embed/>
                    <p:pic>
                      <p:nvPicPr>
                        <p:cNvPr id="20541" name="Object 18">
                          <a:extLst>
                            <a:ext uri="{FF2B5EF4-FFF2-40B4-BE49-F238E27FC236}">
                              <a16:creationId xmlns:a16="http://schemas.microsoft.com/office/drawing/2014/main" id="{FBF4DC51-3D23-4A05-9213-487951F103B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78" y="3199"/>
                          <a:ext cx="70" cy="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2" name="Object 19">
              <a:extLst>
                <a:ext uri="{FF2B5EF4-FFF2-40B4-BE49-F238E27FC236}">
                  <a16:creationId xmlns:a16="http://schemas.microsoft.com/office/drawing/2014/main" id="{88AF88DB-DCB4-4D0F-9D2D-9356DE41372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7" y="3294"/>
            <a:ext cx="70" cy="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8" name="公式" r:id="rId38" imgW="76149" imgH="85725" progId="Equation.3">
                    <p:embed/>
                  </p:oleObj>
                </mc:Choice>
                <mc:Fallback>
                  <p:oleObj name="公式" r:id="rId38" imgW="76149" imgH="85725" progId="Equation.3">
                    <p:embed/>
                    <p:pic>
                      <p:nvPicPr>
                        <p:cNvPr id="20542" name="Object 19">
                          <a:extLst>
                            <a:ext uri="{FF2B5EF4-FFF2-40B4-BE49-F238E27FC236}">
                              <a16:creationId xmlns:a16="http://schemas.microsoft.com/office/drawing/2014/main" id="{88AF88DB-DCB4-4D0F-9D2D-9356DE41372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7" y="3294"/>
                          <a:ext cx="70" cy="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3" name="Object 20">
              <a:extLst>
                <a:ext uri="{FF2B5EF4-FFF2-40B4-BE49-F238E27FC236}">
                  <a16:creationId xmlns:a16="http://schemas.microsoft.com/office/drawing/2014/main" id="{52F39924-D0C6-42C3-8030-C7A7C3161A8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873" y="3616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79" name="公式" r:id="rId40" imgW="76149" imgH="85725" progId="Equation.3">
                    <p:embed/>
                  </p:oleObj>
                </mc:Choice>
                <mc:Fallback>
                  <p:oleObj name="公式" r:id="rId40" imgW="76149" imgH="85725" progId="Equation.3">
                    <p:embed/>
                    <p:pic>
                      <p:nvPicPr>
                        <p:cNvPr id="20543" name="Object 20">
                          <a:extLst>
                            <a:ext uri="{FF2B5EF4-FFF2-40B4-BE49-F238E27FC236}">
                              <a16:creationId xmlns:a16="http://schemas.microsoft.com/office/drawing/2014/main" id="{52F39924-D0C6-42C3-8030-C7A7C3161A8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873" y="3616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4" name="Object 21">
              <a:extLst>
                <a:ext uri="{FF2B5EF4-FFF2-40B4-BE49-F238E27FC236}">
                  <a16:creationId xmlns:a16="http://schemas.microsoft.com/office/drawing/2014/main" id="{0F0A8542-B348-4EE2-AC7B-C22C0403E8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76" y="351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80" name="公式" r:id="rId42" imgW="76149" imgH="85725" progId="Equation.3">
                    <p:embed/>
                  </p:oleObj>
                </mc:Choice>
                <mc:Fallback>
                  <p:oleObj name="公式" r:id="rId42" imgW="76149" imgH="85725" progId="Equation.3">
                    <p:embed/>
                    <p:pic>
                      <p:nvPicPr>
                        <p:cNvPr id="20544" name="Object 21">
                          <a:extLst>
                            <a:ext uri="{FF2B5EF4-FFF2-40B4-BE49-F238E27FC236}">
                              <a16:creationId xmlns:a16="http://schemas.microsoft.com/office/drawing/2014/main" id="{0F0A8542-B348-4EE2-AC7B-C22C0403E83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76" y="351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0545" name="Object 22">
              <a:extLst>
                <a:ext uri="{FF2B5EF4-FFF2-40B4-BE49-F238E27FC236}">
                  <a16:creationId xmlns:a16="http://schemas.microsoft.com/office/drawing/2014/main" id="{A083B66E-616B-4C53-9153-3463C05EE6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61" y="3705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581" name="公式" r:id="rId44" imgW="76149" imgH="85725" progId="Equation.3">
                    <p:embed/>
                  </p:oleObj>
                </mc:Choice>
                <mc:Fallback>
                  <p:oleObj name="公式" r:id="rId44" imgW="76149" imgH="85725" progId="Equation.3">
                    <p:embed/>
                    <p:pic>
                      <p:nvPicPr>
                        <p:cNvPr id="20545" name="Object 22">
                          <a:extLst>
                            <a:ext uri="{FF2B5EF4-FFF2-40B4-BE49-F238E27FC236}">
                              <a16:creationId xmlns:a16="http://schemas.microsoft.com/office/drawing/2014/main" id="{A083B66E-616B-4C53-9153-3463C05EE69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61" y="3705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42801" name="Rectangle 81">
            <a:extLst>
              <a:ext uri="{FF2B5EF4-FFF2-40B4-BE49-F238E27FC236}">
                <a16:creationId xmlns:a16="http://schemas.microsoft.com/office/drawing/2014/main" id="{DB6A5639-7D86-4E25-BFD8-0FE6A91028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563" y="928688"/>
            <a:ext cx="18843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chemeClr val="bg1"/>
                </a:solidFill>
              </a:rPr>
              <a:t>( </a:t>
            </a:r>
            <a:r>
              <a:rPr lang="en-US" altLang="zh-CN" sz="2000">
                <a:solidFill>
                  <a:srgbClr val="66FFFF"/>
                </a:solidFill>
              </a:rPr>
              <a:t>o </a:t>
            </a:r>
            <a:r>
              <a:rPr lang="zh-CN" altLang="en-US" sz="2000">
                <a:solidFill>
                  <a:srgbClr val="66FFFF"/>
                </a:solidFill>
                <a:latin typeface="Arial" panose="020B0604020202020204" pitchFamily="34" charset="0"/>
                <a:ea typeface="楷体_GB2312" pitchFamily="49" charset="-122"/>
              </a:rPr>
              <a:t>光</a:t>
            </a:r>
            <a:r>
              <a:rPr lang="zh-CN" altLang="en-US" sz="2000">
                <a:solidFill>
                  <a:schemeClr val="bg1"/>
                </a:solidFill>
                <a:latin typeface="Arial" panose="020B0604020202020204" pitchFamily="34" charset="0"/>
                <a:ea typeface="楷体_GB2312" pitchFamily="49" charset="-122"/>
              </a:rPr>
              <a:t>主折射率</a:t>
            </a:r>
            <a:r>
              <a:rPr lang="en-US" altLang="zh-CN" sz="20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542802" name="Rectangle 82">
            <a:extLst>
              <a:ext uri="{FF2B5EF4-FFF2-40B4-BE49-F238E27FC236}">
                <a16:creationId xmlns:a16="http://schemas.microsoft.com/office/drawing/2014/main" id="{A094586D-DB57-438C-AF99-17D011881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4625" y="949325"/>
            <a:ext cx="18700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chemeClr val="bg1"/>
                </a:solidFill>
              </a:rPr>
              <a:t>( </a:t>
            </a:r>
            <a:r>
              <a:rPr lang="en-US" altLang="zh-CN" sz="2000">
                <a:solidFill>
                  <a:srgbClr val="66FFFF"/>
                </a:solidFill>
              </a:rPr>
              <a:t>e </a:t>
            </a:r>
            <a:r>
              <a:rPr lang="zh-CN" altLang="en-US" sz="2000">
                <a:solidFill>
                  <a:srgbClr val="66FFFF"/>
                </a:solidFill>
                <a:ea typeface="楷体_GB2312" pitchFamily="49" charset="-122"/>
              </a:rPr>
              <a:t>光</a:t>
            </a:r>
            <a:r>
              <a:rPr lang="zh-CN" altLang="en-US" sz="2000">
                <a:solidFill>
                  <a:schemeClr val="bg1"/>
                </a:solidFill>
                <a:latin typeface="Arial" panose="020B0604020202020204" pitchFamily="34" charset="0"/>
                <a:ea typeface="楷体_GB2312" pitchFamily="49" charset="-122"/>
              </a:rPr>
              <a:t>主折射率</a:t>
            </a:r>
            <a:r>
              <a:rPr lang="en-US" altLang="zh-CN" sz="200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63" name="Text Box 5">
            <a:extLst>
              <a:ext uri="{FF2B5EF4-FFF2-40B4-BE49-F238E27FC236}">
                <a16:creationId xmlns:a16="http://schemas.microsoft.com/office/drawing/2014/main" id="{4CFEABEA-57AB-486B-8C69-CFE14E845E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1571625"/>
            <a:ext cx="1785937" cy="201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en-US" altLang="zh-CN" sz="2000">
                <a:solidFill>
                  <a:srgbClr val="66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  </a:t>
            </a:r>
            <a:r>
              <a:rPr lang="en-US" altLang="zh-CN" sz="2000">
                <a:solidFill>
                  <a:srgbClr val="66FFFF"/>
                </a:solidFill>
                <a:ea typeface="仿宋_GB2312"/>
                <a:cs typeface="仿宋_GB2312"/>
              </a:rPr>
              <a:t>o </a:t>
            </a:r>
            <a:r>
              <a:rPr lang="zh-CN" altLang="en-US" sz="2000">
                <a:solidFill>
                  <a:srgbClr val="66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光</a:t>
            </a:r>
            <a:r>
              <a:rPr kumimoji="0"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沿不同方向的传播速率相同，其子波波面是球面</a:t>
            </a:r>
          </a:p>
        </p:txBody>
      </p:sp>
      <p:sp>
        <p:nvSpPr>
          <p:cNvPr id="64" name="Text Box 31">
            <a:extLst>
              <a:ext uri="{FF2B5EF4-FFF2-40B4-BE49-F238E27FC236}">
                <a16:creationId xmlns:a16="http://schemas.microsoft.com/office/drawing/2014/main" id="{5159C8A4-3EB5-4649-89CA-D182DD884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71938" y="1428750"/>
            <a:ext cx="1785937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Clr>
                <a:srgbClr val="FF9900"/>
              </a:buClr>
              <a:buSzPct val="80000"/>
              <a:buFont typeface="Wingdings" panose="05000000000000000000" pitchFamily="2" charset="2"/>
              <a:buChar char="u"/>
            </a:pPr>
            <a:r>
              <a:rPr lang="en-US" altLang="zh-CN" sz="2000">
                <a:solidFill>
                  <a:srgbClr val="00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  </a:t>
            </a:r>
            <a:r>
              <a:rPr lang="en-US" altLang="zh-CN" sz="2000">
                <a:solidFill>
                  <a:srgbClr val="00FFFF"/>
                </a:solidFill>
                <a:ea typeface="仿宋_GB2312"/>
                <a:cs typeface="仿宋_GB2312"/>
              </a:rPr>
              <a:t>e </a:t>
            </a:r>
            <a:r>
              <a:rPr lang="zh-CN" altLang="en-US" sz="2000">
                <a:solidFill>
                  <a:srgbClr val="66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光</a:t>
            </a:r>
            <a:r>
              <a:rPr kumimoji="0" lang="zh-CN" altLang="en-US" sz="2000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沿不同方向的传播速率不相同，其子波波面是以光轴为轴的旋转椭球面</a:t>
            </a:r>
            <a:endParaRPr kumimoji="0" lang="en-US" altLang="zh-CN" sz="2000">
              <a:solidFill>
                <a:schemeClr val="bg1"/>
              </a:solidFill>
              <a:latin typeface="宋体" panose="02010600030101010101" pitchFamily="2" charset="-122"/>
              <a:ea typeface="仿宋_GB2312"/>
              <a:cs typeface="仿宋_GB2312"/>
            </a:endParaRPr>
          </a:p>
        </p:txBody>
      </p:sp>
      <p:sp>
        <p:nvSpPr>
          <p:cNvPr id="62" name="Text Box 68">
            <a:extLst>
              <a:ext uri="{FF2B5EF4-FFF2-40B4-BE49-F238E27FC236}">
                <a16:creationId xmlns:a16="http://schemas.microsoft.com/office/drawing/2014/main" id="{310BB997-7268-475C-9E0A-E8E8CF092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425" y="6261100"/>
            <a:ext cx="1981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rgbClr val="FFFF66"/>
                </a:solidFill>
              </a:rPr>
              <a:t>正晶体</a:t>
            </a:r>
            <a:r>
              <a:rPr kumimoji="0" lang="en-US" altLang="zh-CN">
                <a:solidFill>
                  <a:srgbClr val="FFFF66"/>
                </a:solidFill>
              </a:rPr>
              <a:t>:</a:t>
            </a:r>
            <a:endParaRPr kumimoji="0" lang="zh-CN" altLang="en-US" sz="3200" i="1" baseline="-25000">
              <a:solidFill>
                <a:srgbClr val="FFFF66"/>
              </a:solidFill>
            </a:endParaRPr>
          </a:p>
        </p:txBody>
      </p:sp>
      <p:graphicFrame>
        <p:nvGraphicFramePr>
          <p:cNvPr id="65" name="Object 62">
            <a:extLst>
              <a:ext uri="{FF2B5EF4-FFF2-40B4-BE49-F238E27FC236}">
                <a16:creationId xmlns:a16="http://schemas.microsoft.com/office/drawing/2014/main" id="{4C31A887-AC8E-4B29-8877-31F426DB96A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94050" y="6165850"/>
          <a:ext cx="1235075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2" name="Equation" r:id="rId46" imgW="418973" imgH="190432" progId="Equation.3">
                  <p:embed/>
                </p:oleObj>
              </mc:Choice>
              <mc:Fallback>
                <p:oleObj name="Equation" r:id="rId46" imgW="418973" imgH="190432" progId="Equation.3">
                  <p:embed/>
                  <p:pic>
                    <p:nvPicPr>
                      <p:cNvPr id="65" name="Object 62">
                        <a:extLst>
                          <a:ext uri="{FF2B5EF4-FFF2-40B4-BE49-F238E27FC236}">
                            <a16:creationId xmlns:a16="http://schemas.microsoft.com/office/drawing/2014/main" id="{4C31A887-AC8E-4B29-8877-31F426DB96A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4050" y="6165850"/>
                        <a:ext cx="1235075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6" name="Object 63">
            <a:extLst>
              <a:ext uri="{FF2B5EF4-FFF2-40B4-BE49-F238E27FC236}">
                <a16:creationId xmlns:a16="http://schemas.microsoft.com/office/drawing/2014/main" id="{6EEB2677-B9E6-4E11-9D14-2749325BA6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4050" y="6215063"/>
          <a:ext cx="1219200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3" name="Equation" r:id="rId48" imgW="418973" imgH="190432" progId="Equation.3">
                  <p:embed/>
                </p:oleObj>
              </mc:Choice>
              <mc:Fallback>
                <p:oleObj name="Equation" r:id="rId48" imgW="418973" imgH="190432" progId="Equation.3">
                  <p:embed/>
                  <p:pic>
                    <p:nvPicPr>
                      <p:cNvPr id="66" name="Object 63">
                        <a:extLst>
                          <a:ext uri="{FF2B5EF4-FFF2-40B4-BE49-F238E27FC236}">
                            <a16:creationId xmlns:a16="http://schemas.microsoft.com/office/drawing/2014/main" id="{6EEB2677-B9E6-4E11-9D14-2749325BA6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4050" y="6215063"/>
                        <a:ext cx="1219200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" name="Oval 71">
            <a:extLst>
              <a:ext uri="{FF2B5EF4-FFF2-40B4-BE49-F238E27FC236}">
                <a16:creationId xmlns:a16="http://schemas.microsoft.com/office/drawing/2014/main" id="{600C4395-89AC-4F24-AE22-3EB5852EEC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8763" y="4516438"/>
            <a:ext cx="1671637" cy="1587500"/>
          </a:xfrm>
          <a:prstGeom prst="ellipse">
            <a:avLst/>
          </a:prstGeom>
          <a:noFill/>
          <a:ln w="22225">
            <a:solidFill>
              <a:srgbClr val="99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68" name="Oval 72">
            <a:extLst>
              <a:ext uri="{FF2B5EF4-FFF2-40B4-BE49-F238E27FC236}">
                <a16:creationId xmlns:a16="http://schemas.microsoft.com/office/drawing/2014/main" id="{79BBD34B-3CFB-464D-B94E-4DF7B772F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9763" y="4516438"/>
            <a:ext cx="890587" cy="1587500"/>
          </a:xfrm>
          <a:prstGeom prst="ellipse">
            <a:avLst/>
          </a:prstGeom>
          <a:noFill/>
          <a:ln w="22225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69" name="Line 73">
            <a:extLst>
              <a:ext uri="{FF2B5EF4-FFF2-40B4-BE49-F238E27FC236}">
                <a16:creationId xmlns:a16="http://schemas.microsoft.com/office/drawing/2014/main" id="{DCE25F64-F33A-4F4B-AB93-5A4A16CEBF5B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6963" y="4364038"/>
            <a:ext cx="1587" cy="1982787"/>
          </a:xfrm>
          <a:prstGeom prst="line">
            <a:avLst/>
          </a:prstGeom>
          <a:noFill/>
          <a:ln w="19050">
            <a:solidFill>
              <a:schemeClr val="bg1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0" name="Line 74">
            <a:extLst>
              <a:ext uri="{FF2B5EF4-FFF2-40B4-BE49-F238E27FC236}">
                <a16:creationId xmlns:a16="http://schemas.microsoft.com/office/drawing/2014/main" id="{9F17FB13-3DCC-46D4-81A9-D9699AB314B6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6963" y="5354638"/>
            <a:ext cx="444500" cy="1587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" name="Line 75">
            <a:extLst>
              <a:ext uri="{FF2B5EF4-FFF2-40B4-BE49-F238E27FC236}">
                <a16:creationId xmlns:a16="http://schemas.microsoft.com/office/drawing/2014/main" id="{CB18BB02-F40D-43E9-95B9-E3559C09C937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8763" y="5354638"/>
            <a:ext cx="838200" cy="0"/>
          </a:xfrm>
          <a:prstGeom prst="line">
            <a:avLst/>
          </a:prstGeom>
          <a:noFill/>
          <a:ln w="19050">
            <a:solidFill>
              <a:srgbClr val="99FF33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" name="Rectangle 76">
            <a:extLst>
              <a:ext uri="{FF2B5EF4-FFF2-40B4-BE49-F238E27FC236}">
                <a16:creationId xmlns:a16="http://schemas.microsoft.com/office/drawing/2014/main" id="{F79F51D1-017C-4809-91E5-87A8F4A7B3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8875" y="4200525"/>
            <a:ext cx="1022350" cy="37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kumimoji="0" lang="zh-CN" altLang="en-US" sz="2000">
                <a:solidFill>
                  <a:schemeClr val="bg1"/>
                </a:solidFill>
              </a:rPr>
              <a:t>光轴</a:t>
            </a:r>
          </a:p>
        </p:txBody>
      </p:sp>
      <p:graphicFrame>
        <p:nvGraphicFramePr>
          <p:cNvPr id="73" name="Object 64">
            <a:extLst>
              <a:ext uri="{FF2B5EF4-FFF2-40B4-BE49-F238E27FC236}">
                <a16:creationId xmlns:a16="http://schemas.microsoft.com/office/drawing/2014/main" id="{BE3A6E66-F3F2-4059-AA7D-784034DC317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3400" y="5029200"/>
          <a:ext cx="850900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4" name="公式" r:id="rId50" imgW="314382" imgH="199923" progId="Equation.3">
                  <p:embed/>
                </p:oleObj>
              </mc:Choice>
              <mc:Fallback>
                <p:oleObj name="公式" r:id="rId50" imgW="314382" imgH="199923" progId="Equation.3">
                  <p:embed/>
                  <p:pic>
                    <p:nvPicPr>
                      <p:cNvPr id="73" name="Object 64">
                        <a:extLst>
                          <a:ext uri="{FF2B5EF4-FFF2-40B4-BE49-F238E27FC236}">
                            <a16:creationId xmlns:a16="http://schemas.microsoft.com/office/drawing/2014/main" id="{BE3A6E66-F3F2-4059-AA7D-784034DC317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5029200"/>
                        <a:ext cx="850900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4" name="Object 65">
            <a:extLst>
              <a:ext uri="{FF2B5EF4-FFF2-40B4-BE49-F238E27FC236}">
                <a16:creationId xmlns:a16="http://schemas.microsoft.com/office/drawing/2014/main" id="{2872D2C5-54EA-4E9E-91FE-ED7A7E198CD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57438" y="4786313"/>
          <a:ext cx="850900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5" name="公式" r:id="rId52" imgW="314382" imgH="199923" progId="Equation.3">
                  <p:embed/>
                </p:oleObj>
              </mc:Choice>
              <mc:Fallback>
                <p:oleObj name="公式" r:id="rId52" imgW="314382" imgH="199923" progId="Equation.3">
                  <p:embed/>
                  <p:pic>
                    <p:nvPicPr>
                      <p:cNvPr id="74" name="Object 65">
                        <a:extLst>
                          <a:ext uri="{FF2B5EF4-FFF2-40B4-BE49-F238E27FC236}">
                            <a16:creationId xmlns:a16="http://schemas.microsoft.com/office/drawing/2014/main" id="{2872D2C5-54EA-4E9E-91FE-ED7A7E198CD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7438" y="4786313"/>
                        <a:ext cx="850900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5" name="Oval 79">
            <a:extLst>
              <a:ext uri="{FF2B5EF4-FFF2-40B4-BE49-F238E27FC236}">
                <a16:creationId xmlns:a16="http://schemas.microsoft.com/office/drawing/2014/main" id="{F9B12CB6-778C-452A-A89C-C76D30C55C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4648200"/>
            <a:ext cx="2247900" cy="1206500"/>
          </a:xfrm>
          <a:prstGeom prst="ellipse">
            <a:avLst/>
          </a:prstGeom>
          <a:noFill/>
          <a:ln w="222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76" name="Oval 80">
            <a:extLst>
              <a:ext uri="{FF2B5EF4-FFF2-40B4-BE49-F238E27FC236}">
                <a16:creationId xmlns:a16="http://schemas.microsoft.com/office/drawing/2014/main" id="{A70E8ED7-B0C7-4F1F-9673-07FEEEE244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8200" y="4648200"/>
            <a:ext cx="1219200" cy="1206500"/>
          </a:xfrm>
          <a:prstGeom prst="ellipse">
            <a:avLst/>
          </a:prstGeom>
          <a:noFill/>
          <a:ln w="22225">
            <a:solidFill>
              <a:srgbClr val="99FF33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77" name="Line 81">
            <a:extLst>
              <a:ext uri="{FF2B5EF4-FFF2-40B4-BE49-F238E27FC236}">
                <a16:creationId xmlns:a16="http://schemas.microsoft.com/office/drawing/2014/main" id="{651473D2-9607-4F70-A026-55AF162AECDC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0" y="4325938"/>
            <a:ext cx="0" cy="1855787"/>
          </a:xfrm>
          <a:prstGeom prst="line">
            <a:avLst/>
          </a:prstGeom>
          <a:noFill/>
          <a:ln w="22225">
            <a:solidFill>
              <a:schemeClr val="bg1"/>
            </a:solidFill>
            <a:prstDash val="lg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8" name="Line 82">
            <a:extLst>
              <a:ext uri="{FF2B5EF4-FFF2-40B4-BE49-F238E27FC236}">
                <a16:creationId xmlns:a16="http://schemas.microsoft.com/office/drawing/2014/main" id="{2CC788F8-75AB-40D3-8637-AB92838A2D7C}"/>
              </a:ext>
            </a:extLst>
          </p:cNvPr>
          <p:cNvSpPr>
            <a:spLocks noChangeShapeType="1"/>
          </p:cNvSpPr>
          <p:nvPr/>
        </p:nvSpPr>
        <p:spPr bwMode="auto">
          <a:xfrm>
            <a:off x="6527800" y="5232400"/>
            <a:ext cx="1130300" cy="0"/>
          </a:xfrm>
          <a:prstGeom prst="line">
            <a:avLst/>
          </a:prstGeom>
          <a:noFill/>
          <a:ln w="19050">
            <a:solidFill>
              <a:srgbClr val="FF6600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9" name="Line 83">
            <a:extLst>
              <a:ext uri="{FF2B5EF4-FFF2-40B4-BE49-F238E27FC236}">
                <a16:creationId xmlns:a16="http://schemas.microsoft.com/office/drawing/2014/main" id="{881647F5-8A21-4985-A129-FE9EA647B8CB}"/>
              </a:ext>
            </a:extLst>
          </p:cNvPr>
          <p:cNvSpPr>
            <a:spLocks noChangeShapeType="1"/>
          </p:cNvSpPr>
          <p:nvPr/>
        </p:nvSpPr>
        <p:spPr bwMode="auto">
          <a:xfrm>
            <a:off x="5918200" y="5232400"/>
            <a:ext cx="609600" cy="0"/>
          </a:xfrm>
          <a:prstGeom prst="line">
            <a:avLst/>
          </a:prstGeom>
          <a:noFill/>
          <a:ln w="19050">
            <a:solidFill>
              <a:srgbClr val="99FF33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0" name="Rectangle 84">
            <a:extLst>
              <a:ext uri="{FF2B5EF4-FFF2-40B4-BE49-F238E27FC236}">
                <a16:creationId xmlns:a16="http://schemas.microsoft.com/office/drawing/2014/main" id="{8AB9C88E-FA96-4B8D-B403-AD1AF1055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15125" y="4286250"/>
            <a:ext cx="114300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kumimoji="0" lang="zh-CN" altLang="en-US" sz="2000">
                <a:solidFill>
                  <a:schemeClr val="bg1"/>
                </a:solidFill>
              </a:rPr>
              <a:t>光轴</a:t>
            </a:r>
          </a:p>
        </p:txBody>
      </p:sp>
      <p:sp>
        <p:nvSpPr>
          <p:cNvPr id="81" name="Text Box 85">
            <a:extLst>
              <a:ext uri="{FF2B5EF4-FFF2-40B4-BE49-F238E27FC236}">
                <a16:creationId xmlns:a16="http://schemas.microsoft.com/office/drawing/2014/main" id="{7E62A617-5F1F-45C1-BE3B-CC8E4E503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9175" y="6215063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zh-CN" altLang="en-US">
                <a:solidFill>
                  <a:srgbClr val="FFFF66"/>
                </a:solidFill>
              </a:rPr>
              <a:t>负晶体</a:t>
            </a:r>
            <a:r>
              <a:rPr kumimoji="0" lang="en-US" altLang="zh-CN">
                <a:solidFill>
                  <a:srgbClr val="FFFF66"/>
                </a:solidFill>
              </a:rPr>
              <a:t>:</a:t>
            </a:r>
            <a:endParaRPr kumimoji="0" lang="zh-CN" altLang="en-US" i="1" baseline="-25000">
              <a:solidFill>
                <a:srgbClr val="FFFF66"/>
              </a:solidFill>
            </a:endParaRPr>
          </a:p>
        </p:txBody>
      </p:sp>
      <p:graphicFrame>
        <p:nvGraphicFramePr>
          <p:cNvPr id="82" name="Object 66">
            <a:extLst>
              <a:ext uri="{FF2B5EF4-FFF2-40B4-BE49-F238E27FC236}">
                <a16:creationId xmlns:a16="http://schemas.microsoft.com/office/drawing/2014/main" id="{1EC05E4F-386B-4DD1-9A16-3C7CE977CAB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07250" y="6135688"/>
          <a:ext cx="122237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6" name="公式" r:id="rId54" imgW="466680" imgH="199923" progId="Equation.3">
                  <p:embed/>
                </p:oleObj>
              </mc:Choice>
              <mc:Fallback>
                <p:oleObj name="公式" r:id="rId54" imgW="466680" imgH="199923" progId="Equation.3">
                  <p:embed/>
                  <p:pic>
                    <p:nvPicPr>
                      <p:cNvPr id="82" name="Object 66">
                        <a:extLst>
                          <a:ext uri="{FF2B5EF4-FFF2-40B4-BE49-F238E27FC236}">
                            <a16:creationId xmlns:a16="http://schemas.microsoft.com/office/drawing/2014/main" id="{1EC05E4F-386B-4DD1-9A16-3C7CE977CA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07250" y="6135688"/>
                        <a:ext cx="1222375" cy="579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3" name="Object 67">
            <a:extLst>
              <a:ext uri="{FF2B5EF4-FFF2-40B4-BE49-F238E27FC236}">
                <a16:creationId xmlns:a16="http://schemas.microsoft.com/office/drawing/2014/main" id="{E1245074-E177-4461-A7FD-52D8F11619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43613" y="6165850"/>
          <a:ext cx="1100137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7" name="Equation" r:id="rId56" imgW="418973" imgH="190432" progId="Equation.3">
                  <p:embed/>
                </p:oleObj>
              </mc:Choice>
              <mc:Fallback>
                <p:oleObj name="Equation" r:id="rId56" imgW="418973" imgH="190432" progId="Equation.3">
                  <p:embed/>
                  <p:pic>
                    <p:nvPicPr>
                      <p:cNvPr id="83" name="Object 67">
                        <a:extLst>
                          <a:ext uri="{FF2B5EF4-FFF2-40B4-BE49-F238E27FC236}">
                            <a16:creationId xmlns:a16="http://schemas.microsoft.com/office/drawing/2014/main" id="{E1245074-E177-4461-A7FD-52D8F11619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3613" y="6165850"/>
                        <a:ext cx="1100137" cy="5492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4" name="Text Box 88">
            <a:extLst>
              <a:ext uri="{FF2B5EF4-FFF2-40B4-BE49-F238E27FC236}">
                <a16:creationId xmlns:a16="http://schemas.microsoft.com/office/drawing/2014/main" id="{3D4FE263-3853-46E6-A61F-2F0C45CB2F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3757613"/>
            <a:ext cx="81438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en-US" altLang="zh-CN">
                <a:solidFill>
                  <a:srgbClr val="FFFF00"/>
                </a:solidFill>
              </a:rPr>
              <a:t>o</a:t>
            </a:r>
            <a:r>
              <a:rPr kumimoji="0" lang="zh-CN" altLang="en-US">
                <a:solidFill>
                  <a:schemeClr val="bg1"/>
                </a:solidFill>
              </a:rPr>
              <a:t>光与</a:t>
            </a:r>
            <a:r>
              <a:rPr kumimoji="0" lang="en-US" altLang="zh-CN">
                <a:solidFill>
                  <a:srgbClr val="FFFF00"/>
                </a:solidFill>
              </a:rPr>
              <a:t>e</a:t>
            </a:r>
            <a:r>
              <a:rPr kumimoji="0" lang="zh-CN" altLang="en-US">
                <a:solidFill>
                  <a:schemeClr val="bg1"/>
                </a:solidFill>
              </a:rPr>
              <a:t>光在光轴方向速率相同，在光轴处球面与椭球相切</a:t>
            </a:r>
          </a:p>
        </p:txBody>
      </p:sp>
      <p:graphicFrame>
        <p:nvGraphicFramePr>
          <p:cNvPr id="85" name="Object 68">
            <a:extLst>
              <a:ext uri="{FF2B5EF4-FFF2-40B4-BE49-F238E27FC236}">
                <a16:creationId xmlns:a16="http://schemas.microsoft.com/office/drawing/2014/main" id="{2FE27C37-8305-47DE-954D-60B15763E3E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00563" y="4929188"/>
          <a:ext cx="850900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8" name="公式" r:id="rId58" imgW="314382" imgH="199923" progId="Equation.3">
                  <p:embed/>
                </p:oleObj>
              </mc:Choice>
              <mc:Fallback>
                <p:oleObj name="公式" r:id="rId58" imgW="314382" imgH="199923" progId="Equation.3">
                  <p:embed/>
                  <p:pic>
                    <p:nvPicPr>
                      <p:cNvPr id="85" name="Object 68">
                        <a:extLst>
                          <a:ext uri="{FF2B5EF4-FFF2-40B4-BE49-F238E27FC236}">
                            <a16:creationId xmlns:a16="http://schemas.microsoft.com/office/drawing/2014/main" id="{2FE27C37-8305-47DE-954D-60B15763E3E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563" y="4929188"/>
                        <a:ext cx="850900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" name="Object 69">
            <a:extLst>
              <a:ext uri="{FF2B5EF4-FFF2-40B4-BE49-F238E27FC236}">
                <a16:creationId xmlns:a16="http://schemas.microsoft.com/office/drawing/2014/main" id="{22DE17A7-3644-4E20-A77E-58970AD99E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15250" y="4929188"/>
          <a:ext cx="850900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9" name="公式" r:id="rId60" imgW="314382" imgH="199923" progId="Equation.3">
                  <p:embed/>
                </p:oleObj>
              </mc:Choice>
              <mc:Fallback>
                <p:oleObj name="公式" r:id="rId60" imgW="314382" imgH="199923" progId="Equation.3">
                  <p:embed/>
                  <p:pic>
                    <p:nvPicPr>
                      <p:cNvPr id="86" name="Object 69">
                        <a:extLst>
                          <a:ext uri="{FF2B5EF4-FFF2-40B4-BE49-F238E27FC236}">
                            <a16:creationId xmlns:a16="http://schemas.microsoft.com/office/drawing/2014/main" id="{22DE17A7-3644-4E20-A77E-58970AD99E1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15250" y="4929188"/>
                        <a:ext cx="850900" cy="577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24" name="灯片编号占位符 1">
            <a:extLst>
              <a:ext uri="{FF2B5EF4-FFF2-40B4-BE49-F238E27FC236}">
                <a16:creationId xmlns:a16="http://schemas.microsoft.com/office/drawing/2014/main" id="{739E486D-4249-49F7-BEB9-308ADDE241F9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86A952B-0228-4565-B648-01A68EED8261}" type="slidenum">
              <a:rPr lang="en-US" altLang="zh-CN" b="0">
                <a:solidFill>
                  <a:srgbClr val="FF00FF"/>
                </a:solidFill>
              </a:rPr>
              <a:pPr eaLnBrk="1" hangingPunct="1"/>
              <a:t>21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42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42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42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42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4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42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42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42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542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5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542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42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42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4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4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42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 nodeType="clickPar">
                      <p:stCondLst>
                        <p:cond delay="indefinite"/>
                      </p:stCondLst>
                      <p:childTnLst>
                        <p:par>
                          <p:cTn id="1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 nodeType="clickPar">
                      <p:stCondLst>
                        <p:cond delay="indefinite"/>
                      </p:stCondLst>
                      <p:childTnLst>
                        <p:par>
                          <p:cTn id="1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 nodeType="clickPar">
                      <p:stCondLst>
                        <p:cond delay="indefinite"/>
                      </p:stCondLst>
                      <p:childTnLst>
                        <p:par>
                          <p:cTn id="1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45" grpId="0" autoUpdateAnimBg="0"/>
      <p:bldP spid="542747" grpId="0" autoUpdateAnimBg="0"/>
      <p:bldP spid="542748" grpId="0" animBg="1"/>
      <p:bldP spid="542770" grpId="0" autoUpdateAnimBg="0"/>
      <p:bldP spid="542772" grpId="0" autoUpdateAnimBg="0"/>
      <p:bldP spid="542777" grpId="0" autoUpdateAnimBg="0"/>
      <p:bldP spid="542801" grpId="0"/>
      <p:bldP spid="542802" grpId="0"/>
      <p:bldP spid="63" grpId="0"/>
      <p:bldP spid="64" grpId="0"/>
      <p:bldP spid="62" grpId="0" autoUpdateAnimBg="0"/>
      <p:bldP spid="67" grpId="0" animBg="1"/>
      <p:bldP spid="68" grpId="0" animBg="1"/>
      <p:bldP spid="72" grpId="0" autoUpdateAnimBg="0"/>
      <p:bldP spid="75" grpId="0" animBg="1"/>
      <p:bldP spid="76" grpId="0" animBg="1"/>
      <p:bldP spid="80" grpId="0" autoUpdateAnimBg="0"/>
      <p:bldP spid="81" grpId="0" autoUpdateAnimBg="0"/>
      <p:bldP spid="84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05">
            <a:extLst>
              <a:ext uri="{FF2B5EF4-FFF2-40B4-BE49-F238E27FC236}">
                <a16:creationId xmlns:a16="http://schemas.microsoft.com/office/drawing/2014/main" id="{4C50B5C3-2C01-40F0-AFC9-335992B40608}"/>
              </a:ext>
            </a:extLst>
          </p:cNvPr>
          <p:cNvGrpSpPr>
            <a:grpSpLocks/>
          </p:cNvGrpSpPr>
          <p:nvPr/>
        </p:nvGrpSpPr>
        <p:grpSpPr bwMode="auto">
          <a:xfrm>
            <a:off x="1000125" y="5214938"/>
            <a:ext cx="3600450" cy="1357312"/>
            <a:chOff x="1000100" y="5214950"/>
            <a:chExt cx="3600450" cy="1357322"/>
          </a:xfrm>
        </p:grpSpPr>
        <p:sp>
          <p:nvSpPr>
            <p:cNvPr id="22593" name="Rectangle 2">
              <a:extLst>
                <a:ext uri="{FF2B5EF4-FFF2-40B4-BE49-F238E27FC236}">
                  <a16:creationId xmlns:a16="http://schemas.microsoft.com/office/drawing/2014/main" id="{B86F2A05-139C-48FE-9CD9-E29F58C375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100" y="5214950"/>
              <a:ext cx="3600450" cy="1357322"/>
            </a:xfrm>
            <a:prstGeom prst="rect">
              <a:avLst/>
            </a:prstGeom>
            <a:solidFill>
              <a:srgbClr val="00CC99">
                <a:alpha val="4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94" name="Line 64">
              <a:extLst>
                <a:ext uri="{FF2B5EF4-FFF2-40B4-BE49-F238E27FC236}">
                  <a16:creationId xmlns:a16="http://schemas.microsoft.com/office/drawing/2014/main" id="{7AC0BD03-E1F6-42F1-9568-93A5647196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0650" y="5214950"/>
              <a:ext cx="2819400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8434" name="Rectangle 2">
            <a:extLst>
              <a:ext uri="{FF2B5EF4-FFF2-40B4-BE49-F238E27FC236}">
                <a16:creationId xmlns:a16="http://schemas.microsoft.com/office/drawing/2014/main" id="{EFB608DE-646A-463B-B54A-A5CBCEC52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13" y="2660650"/>
            <a:ext cx="3600450" cy="1128713"/>
          </a:xfrm>
          <a:prstGeom prst="rect">
            <a:avLst/>
          </a:prstGeom>
          <a:solidFill>
            <a:srgbClr val="00CC99">
              <a:alpha val="4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8437" name="Line 5">
            <a:extLst>
              <a:ext uri="{FF2B5EF4-FFF2-40B4-BE49-F238E27FC236}">
                <a16:creationId xmlns:a16="http://schemas.microsoft.com/office/drawing/2014/main" id="{33E29A41-E575-42DF-8DA2-16A2CF350F0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785813" y="1643063"/>
            <a:ext cx="1357312" cy="1035050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438" name="Text Box 6">
            <a:extLst>
              <a:ext uri="{FF2B5EF4-FFF2-40B4-BE49-F238E27FC236}">
                <a16:creationId xmlns:a16="http://schemas.microsoft.com/office/drawing/2014/main" id="{161537C5-EC72-47E4-8A50-C822B98BC4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8813" y="3448050"/>
            <a:ext cx="566737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CCFFCC"/>
                </a:solidFill>
                <a:ea typeface="黑体" panose="02010609060101010101" pitchFamily="49" charset="-122"/>
              </a:rPr>
              <a:t>o</a:t>
            </a:r>
            <a:r>
              <a:rPr lang="zh-CN" altLang="zh-CN" sz="2000">
                <a:solidFill>
                  <a:srgbClr val="CCFFCC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>
              <a:solidFill>
                <a:srgbClr val="CCFFCC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8440" name="Text Box 8">
            <a:extLst>
              <a:ext uri="{FF2B5EF4-FFF2-40B4-BE49-F238E27FC236}">
                <a16:creationId xmlns:a16="http://schemas.microsoft.com/office/drawing/2014/main" id="{64A0AB7B-F109-44E0-A168-94E0CFC71D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150" y="404813"/>
            <a:ext cx="77724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>
                <a:solidFill>
                  <a:srgbClr val="FFFF66"/>
                </a:solidFill>
                <a:latin typeface="宋体" panose="02010600030101010101" pitchFamily="2" charset="-122"/>
              </a:rPr>
              <a:t>二</a:t>
            </a:r>
            <a:r>
              <a:rPr lang="en-US" altLang="zh-CN">
                <a:solidFill>
                  <a:srgbClr val="FFFF66"/>
                </a:solidFill>
              </a:rPr>
              <a:t>. </a:t>
            </a:r>
            <a:r>
              <a:rPr lang="zh-CN" altLang="en-US">
                <a:solidFill>
                  <a:srgbClr val="FFFF66"/>
                </a:solidFill>
                <a:latin typeface="宋体" panose="02010600030101010101" pitchFamily="2" charset="-122"/>
              </a:rPr>
              <a:t>单轴晶体中的双折射 </a:t>
            </a:r>
            <a:r>
              <a:rPr lang="en-US" altLang="zh-CN">
                <a:solidFill>
                  <a:schemeClr val="hlink"/>
                </a:solidFill>
              </a:rPr>
              <a:t>( </a:t>
            </a:r>
            <a:r>
              <a:rPr lang="zh-CN" altLang="en-US">
                <a:solidFill>
                  <a:schemeClr val="hlink"/>
                </a:solidFill>
                <a:latin typeface="宋体" panose="02010600030101010101" pitchFamily="2" charset="-122"/>
              </a:rPr>
              <a:t>惠更斯作图法 </a:t>
            </a:r>
            <a:r>
              <a:rPr lang="en-US" altLang="zh-CN" b="0">
                <a:solidFill>
                  <a:schemeClr val="hlink"/>
                </a:solidFill>
                <a:sym typeface="Symbol" panose="05050102010706020507" pitchFamily="18" charset="2"/>
              </a:rPr>
              <a:t>o </a:t>
            </a:r>
            <a:r>
              <a:rPr lang="zh-CN" altLang="en-US" b="0">
                <a:solidFill>
                  <a:schemeClr val="hlink"/>
                </a:solidFill>
                <a:latin typeface="Bookman Old Style" panose="02050604050505020204" pitchFamily="18" charset="0"/>
                <a:sym typeface="Symbol" panose="05050102010706020507" pitchFamily="18" charset="2"/>
              </a:rPr>
              <a:t>光和 </a:t>
            </a:r>
            <a:r>
              <a:rPr lang="en-US" altLang="zh-CN" b="0">
                <a:solidFill>
                  <a:schemeClr val="hlink"/>
                </a:solidFill>
                <a:sym typeface="Symbol" panose="05050102010706020507" pitchFamily="18" charset="2"/>
              </a:rPr>
              <a:t>e </a:t>
            </a:r>
            <a:r>
              <a:rPr lang="zh-CN" altLang="en-US" b="0">
                <a:solidFill>
                  <a:schemeClr val="hlink"/>
                </a:solidFill>
                <a:latin typeface="Bookman Old Style" panose="02050604050505020204" pitchFamily="18" charset="0"/>
                <a:sym typeface="Symbol" panose="05050102010706020507" pitchFamily="18" charset="2"/>
              </a:rPr>
              <a:t>光</a:t>
            </a:r>
            <a:r>
              <a:rPr lang="en-US" altLang="zh-CN" b="0">
                <a:solidFill>
                  <a:schemeClr val="hlink"/>
                </a:solidFill>
              </a:rPr>
              <a:t> )</a:t>
            </a:r>
          </a:p>
        </p:txBody>
      </p:sp>
      <p:sp>
        <p:nvSpPr>
          <p:cNvPr id="18451" name="Text Box 19">
            <a:extLst>
              <a:ext uri="{FF2B5EF4-FFF2-40B4-BE49-F238E27FC236}">
                <a16:creationId xmlns:a16="http://schemas.microsoft.com/office/drawing/2014/main" id="{66AE6762-7042-4690-8FDA-5F380DB423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13" y="3900488"/>
            <a:ext cx="70326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>
                <a:solidFill>
                  <a:schemeClr val="bg1"/>
                </a:solidFill>
              </a:rPr>
              <a:t>2.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自然光垂直入射负晶体（光轴在入射面内）</a:t>
            </a:r>
          </a:p>
        </p:txBody>
      </p:sp>
      <p:sp>
        <p:nvSpPr>
          <p:cNvPr id="18454" name="Text Box 22">
            <a:extLst>
              <a:ext uri="{FF2B5EF4-FFF2-40B4-BE49-F238E27FC236}">
                <a16:creationId xmlns:a16="http://schemas.microsoft.com/office/drawing/2014/main" id="{CFA96772-D31A-410D-9A8F-E7083D50DC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928688"/>
            <a:ext cx="6677025" cy="493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</a:pP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1</a:t>
            </a:r>
            <a:r>
              <a:rPr lang="en-US" altLang="zh-CN">
                <a:solidFill>
                  <a:schemeClr val="bg1"/>
                </a:solidFill>
              </a:rPr>
              <a:t>.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自然光斜入射负晶体（光轴在入射面内）</a:t>
            </a:r>
          </a:p>
        </p:txBody>
      </p:sp>
      <p:graphicFrame>
        <p:nvGraphicFramePr>
          <p:cNvPr id="18473" name="Object 4">
            <a:extLst>
              <a:ext uri="{FF2B5EF4-FFF2-40B4-BE49-F238E27FC236}">
                <a16:creationId xmlns:a16="http://schemas.microsoft.com/office/drawing/2014/main" id="{D668BB56-84C9-4B58-81A4-F17347A9C22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14625" y="1695450"/>
          <a:ext cx="223838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4" name="公式" r:id="rId3" imgW="238233" imgH="257175" progId="Equation.3">
                  <p:embed/>
                </p:oleObj>
              </mc:Choice>
              <mc:Fallback>
                <p:oleObj name="公式" r:id="rId3" imgW="238233" imgH="257175" progId="Equation.3">
                  <p:embed/>
                  <p:pic>
                    <p:nvPicPr>
                      <p:cNvPr id="18473" name="Object 4">
                        <a:extLst>
                          <a:ext uri="{FF2B5EF4-FFF2-40B4-BE49-F238E27FC236}">
                            <a16:creationId xmlns:a16="http://schemas.microsoft.com/office/drawing/2014/main" id="{D668BB56-84C9-4B58-81A4-F17347A9C22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4625" y="1695450"/>
                        <a:ext cx="223838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74" name="Object 5">
            <a:extLst>
              <a:ext uri="{FF2B5EF4-FFF2-40B4-BE49-F238E27FC236}">
                <a16:creationId xmlns:a16="http://schemas.microsoft.com/office/drawing/2014/main" id="{A22669F9-2537-43FD-A634-8CA0D3B38E8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4425" y="2349500"/>
          <a:ext cx="266700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5" name="公式" r:id="rId5" imgW="295422" imgH="266666" progId="Equation.3">
                  <p:embed/>
                </p:oleObj>
              </mc:Choice>
              <mc:Fallback>
                <p:oleObj name="公式" r:id="rId5" imgW="295422" imgH="266666" progId="Equation.3">
                  <p:embed/>
                  <p:pic>
                    <p:nvPicPr>
                      <p:cNvPr id="18474" name="Object 5">
                        <a:extLst>
                          <a:ext uri="{FF2B5EF4-FFF2-40B4-BE49-F238E27FC236}">
                            <a16:creationId xmlns:a16="http://schemas.microsoft.com/office/drawing/2014/main" id="{A22669F9-2537-43FD-A634-8CA0D3B38E8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4425" y="2349500"/>
                        <a:ext cx="266700" cy="246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75" name="Rectangle 43">
            <a:extLst>
              <a:ext uri="{FF2B5EF4-FFF2-40B4-BE49-F238E27FC236}">
                <a16:creationId xmlns:a16="http://schemas.microsoft.com/office/drawing/2014/main" id="{C1E7A72E-E0E2-4917-8E97-C4017C239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163" y="2786063"/>
            <a:ext cx="72390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CCCCFF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2000" b="0">
              <a:solidFill>
                <a:srgbClr val="CCCCFF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8476" name="Text Box 44">
            <a:extLst>
              <a:ext uri="{FF2B5EF4-FFF2-40B4-BE49-F238E27FC236}">
                <a16:creationId xmlns:a16="http://schemas.microsoft.com/office/drawing/2014/main" id="{AD092672-49C6-474A-91D8-60356FE041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33675" y="3460750"/>
            <a:ext cx="5524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FFCC99"/>
                </a:solidFill>
                <a:ea typeface="黑体" panose="02010609060101010101" pitchFamily="49" charset="-122"/>
              </a:rPr>
              <a:t>e</a:t>
            </a:r>
            <a:r>
              <a:rPr lang="zh-CN" altLang="zh-CN" sz="2000">
                <a:solidFill>
                  <a:srgbClr val="FFCC99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>
              <a:solidFill>
                <a:srgbClr val="FFCC99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8477" name="Text Box 45">
            <a:extLst>
              <a:ext uri="{FF2B5EF4-FFF2-40B4-BE49-F238E27FC236}">
                <a16:creationId xmlns:a16="http://schemas.microsoft.com/office/drawing/2014/main" id="{5AE03C33-0C36-400B-89AB-B1AF4BAEA4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5938" y="6172200"/>
            <a:ext cx="5715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CCFFCC"/>
                </a:solidFill>
                <a:ea typeface="黑体" panose="02010609060101010101" pitchFamily="49" charset="-122"/>
              </a:rPr>
              <a:t>o</a:t>
            </a:r>
            <a:r>
              <a:rPr lang="zh-CN" altLang="zh-CN" sz="2000">
                <a:solidFill>
                  <a:srgbClr val="CCFFCC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>
              <a:solidFill>
                <a:srgbClr val="CCFFCC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8478" name="Text Box 46">
            <a:extLst>
              <a:ext uri="{FF2B5EF4-FFF2-40B4-BE49-F238E27FC236}">
                <a16:creationId xmlns:a16="http://schemas.microsoft.com/office/drawing/2014/main" id="{A97DD054-B279-4FDB-8817-0489ABE689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75" y="6172200"/>
            <a:ext cx="5572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FFCC99"/>
                </a:solidFill>
                <a:ea typeface="黑体" panose="02010609060101010101" pitchFamily="49" charset="-122"/>
              </a:rPr>
              <a:t>e</a:t>
            </a:r>
            <a:r>
              <a:rPr lang="zh-CN" altLang="zh-CN" sz="2000">
                <a:solidFill>
                  <a:srgbClr val="FFCC99"/>
                </a:solidFill>
                <a:latin typeface="楷体_GB2312" pitchFamily="49" charset="-122"/>
                <a:ea typeface="楷体_GB2312" pitchFamily="49" charset="-122"/>
              </a:rPr>
              <a:t>光</a:t>
            </a:r>
            <a:endParaRPr lang="zh-CN" altLang="en-US" sz="2000">
              <a:solidFill>
                <a:srgbClr val="FFCC99"/>
              </a:solidFill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18483" name="Oval 51">
            <a:extLst>
              <a:ext uri="{FF2B5EF4-FFF2-40B4-BE49-F238E27FC236}">
                <a16:creationId xmlns:a16="http://schemas.microsoft.com/office/drawing/2014/main" id="{A2EBCD21-100E-4D3C-940A-E509B2EBFAAC}"/>
              </a:ext>
            </a:extLst>
          </p:cNvPr>
          <p:cNvSpPr>
            <a:spLocks noChangeArrowheads="1"/>
          </p:cNvSpPr>
          <p:nvPr/>
        </p:nvSpPr>
        <p:spPr bwMode="auto">
          <a:xfrm rot="3305394">
            <a:off x="1350963" y="2208213"/>
            <a:ext cx="1584325" cy="936625"/>
          </a:xfrm>
          <a:prstGeom prst="ellipse">
            <a:avLst/>
          </a:prstGeom>
          <a:noFill/>
          <a:ln w="19050">
            <a:solidFill>
              <a:srgbClr val="FFCC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8484" name="Oval 52">
            <a:extLst>
              <a:ext uri="{FF2B5EF4-FFF2-40B4-BE49-F238E27FC236}">
                <a16:creationId xmlns:a16="http://schemas.microsoft.com/office/drawing/2014/main" id="{95DFF6F4-8EA7-4482-A9D7-0162BE0618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1800" y="2208213"/>
            <a:ext cx="873125" cy="936625"/>
          </a:xfrm>
          <a:prstGeom prst="ellipse">
            <a:avLst/>
          </a:prstGeom>
          <a:noFill/>
          <a:ln w="19050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8485" name="Line 53">
            <a:extLst>
              <a:ext uri="{FF2B5EF4-FFF2-40B4-BE49-F238E27FC236}">
                <a16:creationId xmlns:a16="http://schemas.microsoft.com/office/drawing/2014/main" id="{4ED147FA-9C29-4042-932C-AE4CCB1C206A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254250" y="1628775"/>
            <a:ext cx="1400175" cy="1049338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486" name="Line 54">
            <a:extLst>
              <a:ext uri="{FF2B5EF4-FFF2-40B4-BE49-F238E27FC236}">
                <a16:creationId xmlns:a16="http://schemas.microsoft.com/office/drawing/2014/main" id="{9E044659-743C-45E1-BB79-3AAD71A336C5}"/>
              </a:ext>
            </a:extLst>
          </p:cNvPr>
          <p:cNvSpPr>
            <a:spLocks noChangeShapeType="1"/>
          </p:cNvSpPr>
          <p:nvPr/>
        </p:nvSpPr>
        <p:spPr bwMode="auto">
          <a:xfrm rot="-5054397" flipH="1" flipV="1">
            <a:off x="1397794" y="2089944"/>
            <a:ext cx="1276350" cy="1379538"/>
          </a:xfrm>
          <a:prstGeom prst="line">
            <a:avLst/>
          </a:prstGeom>
          <a:noFill/>
          <a:ln w="22225">
            <a:solidFill>
              <a:srgbClr val="CCCCFF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18487" name="Object 6">
            <a:extLst>
              <a:ext uri="{FF2B5EF4-FFF2-40B4-BE49-F238E27FC236}">
                <a16:creationId xmlns:a16="http://schemas.microsoft.com/office/drawing/2014/main" id="{0458C916-9AC5-4374-87F2-0F82971C883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70175" y="1928813"/>
          <a:ext cx="115888" cy="11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6" name="公式" r:id="rId7" imgW="152298" imgH="152468" progId="Equation.3">
                  <p:embed/>
                </p:oleObj>
              </mc:Choice>
              <mc:Fallback>
                <p:oleObj name="公式" r:id="rId7" imgW="152298" imgH="152468" progId="Equation.3">
                  <p:embed/>
                  <p:pic>
                    <p:nvPicPr>
                      <p:cNvPr id="18487" name="Object 6">
                        <a:extLst>
                          <a:ext uri="{FF2B5EF4-FFF2-40B4-BE49-F238E27FC236}">
                            <a16:creationId xmlns:a16="http://schemas.microsoft.com/office/drawing/2014/main" id="{0458C916-9AC5-4374-87F2-0F82971C883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70175" y="1928813"/>
                        <a:ext cx="115888" cy="115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88" name="Object 7">
            <a:extLst>
              <a:ext uri="{FF2B5EF4-FFF2-40B4-BE49-F238E27FC236}">
                <a16:creationId xmlns:a16="http://schemas.microsoft.com/office/drawing/2014/main" id="{D9CE5132-CF0F-4191-A2F9-3E47E850A2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21088" y="2635250"/>
          <a:ext cx="115887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7" name="公式" r:id="rId9" imgW="152298" imgH="152468" progId="Equation.3">
                  <p:embed/>
                </p:oleObj>
              </mc:Choice>
              <mc:Fallback>
                <p:oleObj name="公式" r:id="rId9" imgW="152298" imgH="152468" progId="Equation.3">
                  <p:embed/>
                  <p:pic>
                    <p:nvPicPr>
                      <p:cNvPr id="18488" name="Object 7">
                        <a:extLst>
                          <a:ext uri="{FF2B5EF4-FFF2-40B4-BE49-F238E27FC236}">
                            <a16:creationId xmlns:a16="http://schemas.microsoft.com/office/drawing/2014/main" id="{D9CE5132-CF0F-4191-A2F9-3E47E850A2F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21088" y="2635250"/>
                        <a:ext cx="115887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89" name="Object 8">
            <a:extLst>
              <a:ext uri="{FF2B5EF4-FFF2-40B4-BE49-F238E27FC236}">
                <a16:creationId xmlns:a16="http://schemas.microsoft.com/office/drawing/2014/main" id="{12C9463A-EE7D-4D89-8328-E32B7897841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27225" y="2317750"/>
          <a:ext cx="223838" cy="24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8" name="公式" r:id="rId11" imgW="238233" imgH="266666" progId="Equation.3">
                  <p:embed/>
                </p:oleObj>
              </mc:Choice>
              <mc:Fallback>
                <p:oleObj name="公式" r:id="rId11" imgW="238233" imgH="266666" progId="Equation.3">
                  <p:embed/>
                  <p:pic>
                    <p:nvPicPr>
                      <p:cNvPr id="18489" name="Object 8">
                        <a:extLst>
                          <a:ext uri="{FF2B5EF4-FFF2-40B4-BE49-F238E27FC236}">
                            <a16:creationId xmlns:a16="http://schemas.microsoft.com/office/drawing/2014/main" id="{12C9463A-EE7D-4D89-8328-E32B789784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27225" y="2317750"/>
                        <a:ext cx="223838" cy="244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90" name="Line 58">
            <a:extLst>
              <a:ext uri="{FF2B5EF4-FFF2-40B4-BE49-F238E27FC236}">
                <a16:creationId xmlns:a16="http://schemas.microsoft.com/office/drawing/2014/main" id="{1C24BE10-DAC1-4DAF-8291-0CAFE2659336}"/>
              </a:ext>
            </a:extLst>
          </p:cNvPr>
          <p:cNvSpPr>
            <a:spLocks noChangeShapeType="1"/>
          </p:cNvSpPr>
          <p:nvPr/>
        </p:nvSpPr>
        <p:spPr bwMode="auto">
          <a:xfrm rot="-5400000">
            <a:off x="1350962" y="2678113"/>
            <a:ext cx="1584325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491" name="Line 59">
            <a:extLst>
              <a:ext uri="{FF2B5EF4-FFF2-40B4-BE49-F238E27FC236}">
                <a16:creationId xmlns:a16="http://schemas.microsoft.com/office/drawing/2014/main" id="{3FDC6715-35E1-47F5-8E38-70D3824C7020}"/>
              </a:ext>
            </a:extLst>
          </p:cNvPr>
          <p:cNvSpPr>
            <a:spLocks noChangeShapeType="1"/>
          </p:cNvSpPr>
          <p:nvPr/>
        </p:nvSpPr>
        <p:spPr bwMode="auto">
          <a:xfrm>
            <a:off x="2143125" y="2678113"/>
            <a:ext cx="357188" cy="965200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492" name="Line 60">
            <a:extLst>
              <a:ext uri="{FF2B5EF4-FFF2-40B4-BE49-F238E27FC236}">
                <a16:creationId xmlns:a16="http://schemas.microsoft.com/office/drawing/2014/main" id="{4FC20760-59E3-4686-804C-4BED93A33719}"/>
              </a:ext>
            </a:extLst>
          </p:cNvPr>
          <p:cNvSpPr>
            <a:spLocks noChangeShapeType="1"/>
          </p:cNvSpPr>
          <p:nvPr/>
        </p:nvSpPr>
        <p:spPr bwMode="auto">
          <a:xfrm>
            <a:off x="2143125" y="2678113"/>
            <a:ext cx="642938" cy="965200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aphicFrame>
        <p:nvGraphicFramePr>
          <p:cNvPr id="18493" name="Object 9">
            <a:extLst>
              <a:ext uri="{FF2B5EF4-FFF2-40B4-BE49-F238E27FC236}">
                <a16:creationId xmlns:a16="http://schemas.microsoft.com/office/drawing/2014/main" id="{18BE8CF1-B75F-4676-B5F0-F9C33DA3B1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85975" y="2613025"/>
          <a:ext cx="115888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59" name="公式" r:id="rId13" imgW="152298" imgH="152468" progId="Equation.3">
                  <p:embed/>
                </p:oleObj>
              </mc:Choice>
              <mc:Fallback>
                <p:oleObj name="公式" r:id="rId13" imgW="152298" imgH="152468" progId="Equation.3">
                  <p:embed/>
                  <p:pic>
                    <p:nvPicPr>
                      <p:cNvPr id="18493" name="Object 9">
                        <a:extLst>
                          <a:ext uri="{FF2B5EF4-FFF2-40B4-BE49-F238E27FC236}">
                            <a16:creationId xmlns:a16="http://schemas.microsoft.com/office/drawing/2014/main" id="{18BE8CF1-B75F-4676-B5F0-F9C33DA3B1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85975" y="2613025"/>
                        <a:ext cx="115888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4" name="Object 10">
            <a:extLst>
              <a:ext uri="{FF2B5EF4-FFF2-40B4-BE49-F238E27FC236}">
                <a16:creationId xmlns:a16="http://schemas.microsoft.com/office/drawing/2014/main" id="{F1979DBD-F22B-43E3-81C2-CF0DBA82880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46313" y="3068638"/>
          <a:ext cx="115887" cy="11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60" name="公式" r:id="rId15" imgW="152298" imgH="152468" progId="Equation.3">
                  <p:embed/>
                </p:oleObj>
              </mc:Choice>
              <mc:Fallback>
                <p:oleObj name="公式" r:id="rId15" imgW="152298" imgH="152468" progId="Equation.3">
                  <p:embed/>
                  <p:pic>
                    <p:nvPicPr>
                      <p:cNvPr id="18494" name="Object 10">
                        <a:extLst>
                          <a:ext uri="{FF2B5EF4-FFF2-40B4-BE49-F238E27FC236}">
                            <a16:creationId xmlns:a16="http://schemas.microsoft.com/office/drawing/2014/main" id="{F1979DBD-F22B-43E3-81C2-CF0DBA82880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6313" y="3068638"/>
                        <a:ext cx="115887" cy="115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95" name="Object 11">
            <a:extLst>
              <a:ext uri="{FF2B5EF4-FFF2-40B4-BE49-F238E27FC236}">
                <a16:creationId xmlns:a16="http://schemas.microsoft.com/office/drawing/2014/main" id="{2BCC7AD2-9C84-4FFF-ACFA-36DB26BCB7E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27300" y="3286125"/>
          <a:ext cx="115888" cy="115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361" name="公式" r:id="rId17" imgW="152298" imgH="152468" progId="Equation.3">
                  <p:embed/>
                </p:oleObj>
              </mc:Choice>
              <mc:Fallback>
                <p:oleObj name="公式" r:id="rId17" imgW="152298" imgH="152468" progId="Equation.3">
                  <p:embed/>
                  <p:pic>
                    <p:nvPicPr>
                      <p:cNvPr id="18495" name="Object 11">
                        <a:extLst>
                          <a:ext uri="{FF2B5EF4-FFF2-40B4-BE49-F238E27FC236}">
                            <a16:creationId xmlns:a16="http://schemas.microsoft.com/office/drawing/2014/main" id="{2BCC7AD2-9C84-4FFF-ACFA-36DB26BCB7E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7300" y="3286125"/>
                        <a:ext cx="115888" cy="115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97" name="Line 65">
            <a:extLst>
              <a:ext uri="{FF2B5EF4-FFF2-40B4-BE49-F238E27FC236}">
                <a16:creationId xmlns:a16="http://schemas.microsoft.com/office/drawing/2014/main" id="{0D37BA3B-EEDF-4C2F-8B4F-681AC45181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122488" y="4483100"/>
            <a:ext cx="0" cy="720725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498" name="Line 66">
            <a:extLst>
              <a:ext uri="{FF2B5EF4-FFF2-40B4-BE49-F238E27FC236}">
                <a16:creationId xmlns:a16="http://schemas.microsoft.com/office/drawing/2014/main" id="{E67179E1-6EE5-4A5C-95D3-0E10DE920522}"/>
              </a:ext>
            </a:extLst>
          </p:cNvPr>
          <p:cNvSpPr>
            <a:spLocks noChangeShapeType="1"/>
          </p:cNvSpPr>
          <p:nvPr/>
        </p:nvSpPr>
        <p:spPr bwMode="auto">
          <a:xfrm>
            <a:off x="3562350" y="4483100"/>
            <a:ext cx="0" cy="720725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499" name="Arc 67">
            <a:extLst>
              <a:ext uri="{FF2B5EF4-FFF2-40B4-BE49-F238E27FC236}">
                <a16:creationId xmlns:a16="http://schemas.microsoft.com/office/drawing/2014/main" id="{66B03C03-D95E-4D77-BB00-BC51C6064CD2}"/>
              </a:ext>
            </a:extLst>
          </p:cNvPr>
          <p:cNvSpPr>
            <a:spLocks/>
          </p:cNvSpPr>
          <p:nvPr/>
        </p:nvSpPr>
        <p:spPr bwMode="auto">
          <a:xfrm rot="5400000">
            <a:off x="1884363" y="4987925"/>
            <a:ext cx="431800" cy="863600"/>
          </a:xfrm>
          <a:custGeom>
            <a:avLst/>
            <a:gdLst>
              <a:gd name="T0" fmla="*/ 2147483646 w 21683"/>
              <a:gd name="T1" fmla="*/ 0 h 43200"/>
              <a:gd name="T2" fmla="*/ 0 w 21683"/>
              <a:gd name="T3" fmla="*/ 2147483646 h 43200"/>
              <a:gd name="T4" fmla="*/ 2147483646 w 21683"/>
              <a:gd name="T5" fmla="*/ 2147483646 h 43200"/>
              <a:gd name="T6" fmla="*/ 0 60000 65536"/>
              <a:gd name="T7" fmla="*/ 0 60000 65536"/>
              <a:gd name="T8" fmla="*/ 0 60000 65536"/>
              <a:gd name="T9" fmla="*/ 0 w 21683"/>
              <a:gd name="T10" fmla="*/ 0 h 43200"/>
              <a:gd name="T11" fmla="*/ 21683 w 21683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83" h="43200" fill="none" extrusionOk="0">
                <a:moveTo>
                  <a:pt x="82" y="0"/>
                </a:moveTo>
                <a:cubicBezTo>
                  <a:pt x="12012" y="0"/>
                  <a:pt x="21683" y="9670"/>
                  <a:pt x="21683" y="21600"/>
                </a:cubicBezTo>
                <a:cubicBezTo>
                  <a:pt x="21683" y="33529"/>
                  <a:pt x="12012" y="43200"/>
                  <a:pt x="83" y="43200"/>
                </a:cubicBezTo>
                <a:cubicBezTo>
                  <a:pt x="55" y="43200"/>
                  <a:pt x="27" y="43199"/>
                  <a:pt x="0" y="43199"/>
                </a:cubicBezTo>
              </a:path>
              <a:path w="21683" h="43200" stroke="0" extrusionOk="0">
                <a:moveTo>
                  <a:pt x="82" y="0"/>
                </a:moveTo>
                <a:cubicBezTo>
                  <a:pt x="12012" y="0"/>
                  <a:pt x="21683" y="9670"/>
                  <a:pt x="21683" y="21600"/>
                </a:cubicBezTo>
                <a:cubicBezTo>
                  <a:pt x="21683" y="33529"/>
                  <a:pt x="12012" y="43200"/>
                  <a:pt x="83" y="43200"/>
                </a:cubicBezTo>
                <a:cubicBezTo>
                  <a:pt x="55" y="43200"/>
                  <a:pt x="27" y="43199"/>
                  <a:pt x="0" y="43199"/>
                </a:cubicBezTo>
                <a:lnTo>
                  <a:pt x="83" y="21600"/>
                </a:lnTo>
                <a:lnTo>
                  <a:pt x="82" y="0"/>
                </a:lnTo>
                <a:close/>
              </a:path>
            </a:pathLst>
          </a:custGeom>
          <a:noFill/>
          <a:ln w="19050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8500" name="Arc 68">
            <a:extLst>
              <a:ext uri="{FF2B5EF4-FFF2-40B4-BE49-F238E27FC236}">
                <a16:creationId xmlns:a16="http://schemas.microsoft.com/office/drawing/2014/main" id="{8EF0B257-6B44-4BC4-B545-DE867EAFF4C2}"/>
              </a:ext>
            </a:extLst>
          </p:cNvPr>
          <p:cNvSpPr>
            <a:spLocks/>
          </p:cNvSpPr>
          <p:nvPr/>
        </p:nvSpPr>
        <p:spPr bwMode="auto">
          <a:xfrm rot="9619857">
            <a:off x="1682750" y="5010150"/>
            <a:ext cx="987425" cy="687388"/>
          </a:xfrm>
          <a:custGeom>
            <a:avLst/>
            <a:gdLst>
              <a:gd name="T0" fmla="*/ 0 w 39581"/>
              <a:gd name="T1" fmla="*/ 2147483646 h 21600"/>
              <a:gd name="T2" fmla="*/ 2147483646 w 39581"/>
              <a:gd name="T3" fmla="*/ 2147483646 h 21600"/>
              <a:gd name="T4" fmla="*/ 2147483646 w 39581"/>
              <a:gd name="T5" fmla="*/ 2147483646 h 21600"/>
              <a:gd name="T6" fmla="*/ 0 60000 65536"/>
              <a:gd name="T7" fmla="*/ 0 60000 65536"/>
              <a:gd name="T8" fmla="*/ 0 60000 65536"/>
              <a:gd name="T9" fmla="*/ 0 w 39581"/>
              <a:gd name="T10" fmla="*/ 0 h 21600"/>
              <a:gd name="T11" fmla="*/ 39581 w 3958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9581" h="21600" fill="none" extrusionOk="0">
                <a:moveTo>
                  <a:pt x="-1" y="9631"/>
                </a:moveTo>
                <a:cubicBezTo>
                  <a:pt x="4004" y="3615"/>
                  <a:pt x="10753" y="-1"/>
                  <a:pt x="17981" y="0"/>
                </a:cubicBezTo>
                <a:cubicBezTo>
                  <a:pt x="29910" y="0"/>
                  <a:pt x="39581" y="9670"/>
                  <a:pt x="39581" y="21600"/>
                </a:cubicBezTo>
              </a:path>
              <a:path w="39581" h="21600" stroke="0" extrusionOk="0">
                <a:moveTo>
                  <a:pt x="-1" y="9631"/>
                </a:moveTo>
                <a:cubicBezTo>
                  <a:pt x="4004" y="3615"/>
                  <a:pt x="10753" y="-1"/>
                  <a:pt x="17981" y="0"/>
                </a:cubicBezTo>
                <a:cubicBezTo>
                  <a:pt x="29910" y="0"/>
                  <a:pt x="39581" y="9670"/>
                  <a:pt x="39581" y="21600"/>
                </a:cubicBezTo>
                <a:lnTo>
                  <a:pt x="17981" y="21600"/>
                </a:lnTo>
                <a:lnTo>
                  <a:pt x="-1" y="9631"/>
                </a:lnTo>
                <a:close/>
              </a:path>
            </a:pathLst>
          </a:custGeom>
          <a:noFill/>
          <a:ln w="19050">
            <a:solidFill>
              <a:srgbClr val="FFCC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8501" name="Line 69">
            <a:extLst>
              <a:ext uri="{FF2B5EF4-FFF2-40B4-BE49-F238E27FC236}">
                <a16:creationId xmlns:a16="http://schemas.microsoft.com/office/drawing/2014/main" id="{BC772E6B-E284-44B6-AC5B-7B16CA6AD9D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401763" y="5203825"/>
            <a:ext cx="720725" cy="720725"/>
          </a:xfrm>
          <a:prstGeom prst="line">
            <a:avLst/>
          </a:prstGeom>
          <a:noFill/>
          <a:ln w="25400">
            <a:solidFill>
              <a:srgbClr val="CCCCFF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502" name="Arc 70">
            <a:extLst>
              <a:ext uri="{FF2B5EF4-FFF2-40B4-BE49-F238E27FC236}">
                <a16:creationId xmlns:a16="http://schemas.microsoft.com/office/drawing/2014/main" id="{A956845A-391C-4BE0-B9BA-B83934E2CBC0}"/>
              </a:ext>
            </a:extLst>
          </p:cNvPr>
          <p:cNvSpPr>
            <a:spLocks/>
          </p:cNvSpPr>
          <p:nvPr/>
        </p:nvSpPr>
        <p:spPr bwMode="auto">
          <a:xfrm rot="5400000">
            <a:off x="3346450" y="4987925"/>
            <a:ext cx="431800" cy="863600"/>
          </a:xfrm>
          <a:custGeom>
            <a:avLst/>
            <a:gdLst>
              <a:gd name="T0" fmla="*/ 2147483646 w 21683"/>
              <a:gd name="T1" fmla="*/ 0 h 43200"/>
              <a:gd name="T2" fmla="*/ 0 w 21683"/>
              <a:gd name="T3" fmla="*/ 2147483646 h 43200"/>
              <a:gd name="T4" fmla="*/ 2147483646 w 21683"/>
              <a:gd name="T5" fmla="*/ 2147483646 h 43200"/>
              <a:gd name="T6" fmla="*/ 0 60000 65536"/>
              <a:gd name="T7" fmla="*/ 0 60000 65536"/>
              <a:gd name="T8" fmla="*/ 0 60000 65536"/>
              <a:gd name="T9" fmla="*/ 0 w 21683"/>
              <a:gd name="T10" fmla="*/ 0 h 43200"/>
              <a:gd name="T11" fmla="*/ 21683 w 21683"/>
              <a:gd name="T12" fmla="*/ 43200 h 432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83" h="43200" fill="none" extrusionOk="0">
                <a:moveTo>
                  <a:pt x="82" y="0"/>
                </a:moveTo>
                <a:cubicBezTo>
                  <a:pt x="12012" y="0"/>
                  <a:pt x="21683" y="9670"/>
                  <a:pt x="21683" y="21600"/>
                </a:cubicBezTo>
                <a:cubicBezTo>
                  <a:pt x="21683" y="33529"/>
                  <a:pt x="12012" y="43200"/>
                  <a:pt x="83" y="43200"/>
                </a:cubicBezTo>
                <a:cubicBezTo>
                  <a:pt x="55" y="43200"/>
                  <a:pt x="27" y="43199"/>
                  <a:pt x="0" y="43199"/>
                </a:cubicBezTo>
              </a:path>
              <a:path w="21683" h="43200" stroke="0" extrusionOk="0">
                <a:moveTo>
                  <a:pt x="82" y="0"/>
                </a:moveTo>
                <a:cubicBezTo>
                  <a:pt x="12012" y="0"/>
                  <a:pt x="21683" y="9670"/>
                  <a:pt x="21683" y="21600"/>
                </a:cubicBezTo>
                <a:cubicBezTo>
                  <a:pt x="21683" y="33529"/>
                  <a:pt x="12012" y="43200"/>
                  <a:pt x="83" y="43200"/>
                </a:cubicBezTo>
                <a:cubicBezTo>
                  <a:pt x="55" y="43200"/>
                  <a:pt x="27" y="43199"/>
                  <a:pt x="0" y="43199"/>
                </a:cubicBezTo>
                <a:lnTo>
                  <a:pt x="83" y="21600"/>
                </a:lnTo>
                <a:lnTo>
                  <a:pt x="82" y="0"/>
                </a:lnTo>
                <a:close/>
              </a:path>
            </a:pathLst>
          </a:custGeom>
          <a:noFill/>
          <a:ln w="19050">
            <a:solidFill>
              <a:srgbClr val="CCFFCC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8503" name="Arc 71">
            <a:extLst>
              <a:ext uri="{FF2B5EF4-FFF2-40B4-BE49-F238E27FC236}">
                <a16:creationId xmlns:a16="http://schemas.microsoft.com/office/drawing/2014/main" id="{31D18322-4B49-4CFA-BEB3-20B815A2BC62}"/>
              </a:ext>
            </a:extLst>
          </p:cNvPr>
          <p:cNvSpPr>
            <a:spLocks/>
          </p:cNvSpPr>
          <p:nvPr/>
        </p:nvSpPr>
        <p:spPr bwMode="auto">
          <a:xfrm rot="9619857">
            <a:off x="3136900" y="5011738"/>
            <a:ext cx="987425" cy="687387"/>
          </a:xfrm>
          <a:custGeom>
            <a:avLst/>
            <a:gdLst>
              <a:gd name="T0" fmla="*/ 0 w 39581"/>
              <a:gd name="T1" fmla="*/ 2147483646 h 21600"/>
              <a:gd name="T2" fmla="*/ 2147483646 w 39581"/>
              <a:gd name="T3" fmla="*/ 2147483646 h 21600"/>
              <a:gd name="T4" fmla="*/ 2147483646 w 39581"/>
              <a:gd name="T5" fmla="*/ 2147483646 h 21600"/>
              <a:gd name="T6" fmla="*/ 0 60000 65536"/>
              <a:gd name="T7" fmla="*/ 0 60000 65536"/>
              <a:gd name="T8" fmla="*/ 0 60000 65536"/>
              <a:gd name="T9" fmla="*/ 0 w 39581"/>
              <a:gd name="T10" fmla="*/ 0 h 21600"/>
              <a:gd name="T11" fmla="*/ 39581 w 3958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9581" h="21600" fill="none" extrusionOk="0">
                <a:moveTo>
                  <a:pt x="-1" y="9631"/>
                </a:moveTo>
                <a:cubicBezTo>
                  <a:pt x="4004" y="3615"/>
                  <a:pt x="10753" y="-1"/>
                  <a:pt x="17981" y="0"/>
                </a:cubicBezTo>
                <a:cubicBezTo>
                  <a:pt x="29910" y="0"/>
                  <a:pt x="39581" y="9670"/>
                  <a:pt x="39581" y="21600"/>
                </a:cubicBezTo>
              </a:path>
              <a:path w="39581" h="21600" stroke="0" extrusionOk="0">
                <a:moveTo>
                  <a:pt x="-1" y="9631"/>
                </a:moveTo>
                <a:cubicBezTo>
                  <a:pt x="4004" y="3615"/>
                  <a:pt x="10753" y="-1"/>
                  <a:pt x="17981" y="0"/>
                </a:cubicBezTo>
                <a:cubicBezTo>
                  <a:pt x="29910" y="0"/>
                  <a:pt x="39581" y="9670"/>
                  <a:pt x="39581" y="21600"/>
                </a:cubicBezTo>
                <a:lnTo>
                  <a:pt x="17981" y="21600"/>
                </a:lnTo>
                <a:lnTo>
                  <a:pt x="-1" y="9631"/>
                </a:lnTo>
                <a:close/>
              </a:path>
            </a:pathLst>
          </a:custGeom>
          <a:noFill/>
          <a:ln w="19050">
            <a:solidFill>
              <a:srgbClr val="FFCC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/>
          <a:p>
            <a:endParaRPr lang="zh-CN" altLang="en-US"/>
          </a:p>
        </p:txBody>
      </p:sp>
      <p:sp>
        <p:nvSpPr>
          <p:cNvPr id="18504" name="Line 72">
            <a:extLst>
              <a:ext uri="{FF2B5EF4-FFF2-40B4-BE49-F238E27FC236}">
                <a16:creationId xmlns:a16="http://schemas.microsoft.com/office/drawing/2014/main" id="{268D2887-F914-4758-AEF2-9CC7CF7015F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841625" y="5203825"/>
            <a:ext cx="720725" cy="720725"/>
          </a:xfrm>
          <a:prstGeom prst="line">
            <a:avLst/>
          </a:prstGeom>
          <a:noFill/>
          <a:ln w="19050">
            <a:solidFill>
              <a:srgbClr val="CCCCFF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505" name="Rectangle 73">
            <a:extLst>
              <a:ext uri="{FF2B5EF4-FFF2-40B4-BE49-F238E27FC236}">
                <a16:creationId xmlns:a16="http://schemas.microsoft.com/office/drawing/2014/main" id="{8B133CC4-C07E-4587-94B1-26B4961D7C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8688" y="5788025"/>
            <a:ext cx="723900" cy="35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rgbClr val="CCCCFF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  <a:endParaRPr lang="zh-CN" altLang="en-US" sz="2000" b="0">
              <a:solidFill>
                <a:srgbClr val="CCCCFF"/>
              </a:solidFill>
              <a:latin typeface="黑体" panose="02010609060101010101" pitchFamily="49" charset="-122"/>
              <a:ea typeface="楷体_GB2312" pitchFamily="49" charset="-122"/>
            </a:endParaRPr>
          </a:p>
        </p:txBody>
      </p:sp>
      <p:sp>
        <p:nvSpPr>
          <p:cNvPr id="18506" name="Line 74">
            <a:extLst>
              <a:ext uri="{FF2B5EF4-FFF2-40B4-BE49-F238E27FC236}">
                <a16:creationId xmlns:a16="http://schemas.microsoft.com/office/drawing/2014/main" id="{6EADD845-79D2-4CA2-89AB-DF8FD98E3104}"/>
              </a:ext>
            </a:extLst>
          </p:cNvPr>
          <p:cNvSpPr>
            <a:spLocks noChangeShapeType="1"/>
          </p:cNvSpPr>
          <p:nvPr/>
        </p:nvSpPr>
        <p:spPr bwMode="auto">
          <a:xfrm>
            <a:off x="2122488" y="5203825"/>
            <a:ext cx="0" cy="1008063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507" name="Line 75">
            <a:extLst>
              <a:ext uri="{FF2B5EF4-FFF2-40B4-BE49-F238E27FC236}">
                <a16:creationId xmlns:a16="http://schemas.microsoft.com/office/drawing/2014/main" id="{56412F3A-E913-488B-A367-FC4FB0B3904D}"/>
              </a:ext>
            </a:extLst>
          </p:cNvPr>
          <p:cNvSpPr>
            <a:spLocks noChangeShapeType="1"/>
          </p:cNvSpPr>
          <p:nvPr/>
        </p:nvSpPr>
        <p:spPr bwMode="auto">
          <a:xfrm>
            <a:off x="2122488" y="5203825"/>
            <a:ext cx="234950" cy="1011238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08" name="Line 76">
            <a:extLst>
              <a:ext uri="{FF2B5EF4-FFF2-40B4-BE49-F238E27FC236}">
                <a16:creationId xmlns:a16="http://schemas.microsoft.com/office/drawing/2014/main" id="{ECCBD059-5FAD-4AB6-B729-6D6430B4CCEB}"/>
              </a:ext>
            </a:extLst>
          </p:cNvPr>
          <p:cNvSpPr>
            <a:spLocks noChangeShapeType="1"/>
          </p:cNvSpPr>
          <p:nvPr/>
        </p:nvSpPr>
        <p:spPr bwMode="auto">
          <a:xfrm>
            <a:off x="3562350" y="5203825"/>
            <a:ext cx="0" cy="1008063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18509" name="Line 77">
            <a:extLst>
              <a:ext uri="{FF2B5EF4-FFF2-40B4-BE49-F238E27FC236}">
                <a16:creationId xmlns:a16="http://schemas.microsoft.com/office/drawing/2014/main" id="{23AC4958-307F-412C-AE08-592C1FF671D0}"/>
              </a:ext>
            </a:extLst>
          </p:cNvPr>
          <p:cNvSpPr>
            <a:spLocks noChangeShapeType="1"/>
          </p:cNvSpPr>
          <p:nvPr/>
        </p:nvSpPr>
        <p:spPr bwMode="auto">
          <a:xfrm>
            <a:off x="3562350" y="5203825"/>
            <a:ext cx="223838" cy="1011238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10" name="Line 78">
            <a:extLst>
              <a:ext uri="{FF2B5EF4-FFF2-40B4-BE49-F238E27FC236}">
                <a16:creationId xmlns:a16="http://schemas.microsoft.com/office/drawing/2014/main" id="{1BA6ADE3-47C9-452B-8F3B-1AE211EEC15B}"/>
              </a:ext>
            </a:extLst>
          </p:cNvPr>
          <p:cNvSpPr>
            <a:spLocks noChangeShapeType="1"/>
          </p:cNvSpPr>
          <p:nvPr/>
        </p:nvSpPr>
        <p:spPr bwMode="auto">
          <a:xfrm>
            <a:off x="1493838" y="5635625"/>
            <a:ext cx="2819400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511" name="Line 79">
            <a:extLst>
              <a:ext uri="{FF2B5EF4-FFF2-40B4-BE49-F238E27FC236}">
                <a16:creationId xmlns:a16="http://schemas.microsoft.com/office/drawing/2014/main" id="{A99CD9A7-4BA0-4F4C-B7A5-A8FC2F0C0B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00213" y="5692775"/>
            <a:ext cx="2819400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8512" name="Line 80">
            <a:extLst>
              <a:ext uri="{FF2B5EF4-FFF2-40B4-BE49-F238E27FC236}">
                <a16:creationId xmlns:a16="http://schemas.microsoft.com/office/drawing/2014/main" id="{26873BCE-0DB8-4D69-B73D-97E8E495484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097088" y="2708275"/>
            <a:ext cx="1557337" cy="487363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13" name="Line 81">
            <a:extLst>
              <a:ext uri="{FF2B5EF4-FFF2-40B4-BE49-F238E27FC236}">
                <a16:creationId xmlns:a16="http://schemas.microsoft.com/office/drawing/2014/main" id="{4D8C5B5B-ADBC-453A-88FD-29F9F985804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503488" y="2708275"/>
            <a:ext cx="1150937" cy="669925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14" name="Line 82">
            <a:extLst>
              <a:ext uri="{FF2B5EF4-FFF2-40B4-BE49-F238E27FC236}">
                <a16:creationId xmlns:a16="http://schemas.microsoft.com/office/drawing/2014/main" id="{88A0BE5C-3235-469D-B88C-AAF241E33EF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43125" y="2000250"/>
            <a:ext cx="571500" cy="708025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21" name="Line 89">
            <a:extLst>
              <a:ext uri="{FF2B5EF4-FFF2-40B4-BE49-F238E27FC236}">
                <a16:creationId xmlns:a16="http://schemas.microsoft.com/office/drawing/2014/main" id="{64AB4F1E-9E7B-4115-8863-F361B8D404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673475" y="2695575"/>
            <a:ext cx="287338" cy="822325"/>
          </a:xfrm>
          <a:prstGeom prst="line">
            <a:avLst/>
          </a:prstGeom>
          <a:noFill/>
          <a:ln w="1905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sp>
        <p:nvSpPr>
          <p:cNvPr id="18522" name="Line 90">
            <a:extLst>
              <a:ext uri="{FF2B5EF4-FFF2-40B4-BE49-F238E27FC236}">
                <a16:creationId xmlns:a16="http://schemas.microsoft.com/office/drawing/2014/main" id="{1357E1F1-8035-4A63-8BCC-50B892CD7326}"/>
              </a:ext>
            </a:extLst>
          </p:cNvPr>
          <p:cNvSpPr>
            <a:spLocks noChangeShapeType="1"/>
          </p:cNvSpPr>
          <p:nvPr/>
        </p:nvSpPr>
        <p:spPr bwMode="auto">
          <a:xfrm>
            <a:off x="3681413" y="2695575"/>
            <a:ext cx="719137" cy="8223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zh-CN" altLang="en-US"/>
          </a:p>
        </p:txBody>
      </p:sp>
      <p:grpSp>
        <p:nvGrpSpPr>
          <p:cNvPr id="3" name="Group 91">
            <a:extLst>
              <a:ext uri="{FF2B5EF4-FFF2-40B4-BE49-F238E27FC236}">
                <a16:creationId xmlns:a16="http://schemas.microsoft.com/office/drawing/2014/main" id="{F0FF6292-1D98-4D2C-9585-B1D21B0DAA4D}"/>
              </a:ext>
            </a:extLst>
          </p:cNvPr>
          <p:cNvGrpSpPr>
            <a:grpSpLocks/>
          </p:cNvGrpSpPr>
          <p:nvPr/>
        </p:nvGrpSpPr>
        <p:grpSpPr bwMode="auto">
          <a:xfrm>
            <a:off x="6143625" y="5565775"/>
            <a:ext cx="431800" cy="292100"/>
            <a:chOff x="5012" y="3612"/>
            <a:chExt cx="272" cy="184"/>
          </a:xfrm>
        </p:grpSpPr>
        <p:grpSp>
          <p:nvGrpSpPr>
            <p:cNvPr id="22587" name="Group 92">
              <a:extLst>
                <a:ext uri="{FF2B5EF4-FFF2-40B4-BE49-F238E27FC236}">
                  <a16:creationId xmlns:a16="http://schemas.microsoft.com/office/drawing/2014/main" id="{A887AD41-15FC-4002-A46C-6C4ECC071CE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30" y="3621"/>
              <a:ext cx="248" cy="175"/>
              <a:chOff x="4958" y="1120"/>
              <a:chExt cx="248" cy="175"/>
            </a:xfrm>
          </p:grpSpPr>
          <p:sp>
            <p:nvSpPr>
              <p:cNvPr id="22589" name="AutoShape 93">
                <a:hlinkClick r:id="rId19" action="ppaction://hlinkfile"/>
                <a:extLst>
                  <a:ext uri="{FF2B5EF4-FFF2-40B4-BE49-F238E27FC236}">
                    <a16:creationId xmlns:a16="http://schemas.microsoft.com/office/drawing/2014/main" id="{06A45F64-0F41-4271-A1FB-759EA5C7D5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8" y="1120"/>
                <a:ext cx="248" cy="175"/>
              </a:xfrm>
              <a:prstGeom prst="roundRect">
                <a:avLst>
                  <a:gd name="adj" fmla="val 19116"/>
                </a:avLst>
              </a:prstGeom>
              <a:solidFill>
                <a:srgbClr val="33CCCC">
                  <a:alpha val="39999"/>
                </a:srgbClr>
              </a:solidFill>
              <a:ln w="952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90" name="AutoShape 94">
                <a:extLst>
                  <a:ext uri="{FF2B5EF4-FFF2-40B4-BE49-F238E27FC236}">
                    <a16:creationId xmlns:a16="http://schemas.microsoft.com/office/drawing/2014/main" id="{80CE3DBA-79AF-4B58-B07F-E0B1FC02C2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1" y="1154"/>
                <a:ext cx="179" cy="104"/>
              </a:xfrm>
              <a:prstGeom prst="roundRect">
                <a:avLst>
                  <a:gd name="adj" fmla="val 22079"/>
                </a:avLst>
              </a:prstGeom>
              <a:solidFill>
                <a:srgbClr val="33CCCC">
                  <a:alpha val="50195"/>
                </a:srgbClr>
              </a:solidFill>
              <a:ln w="317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91" name="AutoShape 95">
                <a:extLst>
                  <a:ext uri="{FF2B5EF4-FFF2-40B4-BE49-F238E27FC236}">
                    <a16:creationId xmlns:a16="http://schemas.microsoft.com/office/drawing/2014/main" id="{6A296859-ED8B-4472-AFBE-8C7D995DD5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5054" y="1174"/>
                <a:ext cx="66" cy="66"/>
              </a:xfrm>
              <a:prstGeom prst="triangle">
                <a:avLst>
                  <a:gd name="adj" fmla="val 50000"/>
                </a:avLst>
              </a:prstGeom>
              <a:solidFill>
                <a:srgbClr val="006666"/>
              </a:solidFill>
              <a:ln w="9525">
                <a:solidFill>
                  <a:srgbClr val="006666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92" name="Line 96">
                <a:extLst>
                  <a:ext uri="{FF2B5EF4-FFF2-40B4-BE49-F238E27FC236}">
                    <a16:creationId xmlns:a16="http://schemas.microsoft.com/office/drawing/2014/main" id="{83EF18A7-A9E2-4060-AAE5-F92D93D6568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85" y="1177"/>
                <a:ext cx="0" cy="0"/>
              </a:xfrm>
              <a:prstGeom prst="line">
                <a:avLst/>
              </a:prstGeom>
              <a:noFill/>
              <a:ln w="9525">
                <a:solidFill>
                  <a:srgbClr val="33CC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88" name="Rectangle 97">
              <a:hlinkClick r:id="rId20" action="ppaction://hlinkfile" tooltip="点击播放动画"/>
              <a:extLst>
                <a:ext uri="{FF2B5EF4-FFF2-40B4-BE49-F238E27FC236}">
                  <a16:creationId xmlns:a16="http://schemas.microsoft.com/office/drawing/2014/main" id="{DEDFA372-428F-44C2-9D47-45F7738C26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2" y="3612"/>
              <a:ext cx="272" cy="181"/>
            </a:xfrm>
            <a:prstGeom prst="rect">
              <a:avLst/>
            </a:prstGeom>
            <a:solidFill>
              <a:srgbClr val="00CC99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98">
            <a:extLst>
              <a:ext uri="{FF2B5EF4-FFF2-40B4-BE49-F238E27FC236}">
                <a16:creationId xmlns:a16="http://schemas.microsoft.com/office/drawing/2014/main" id="{0F55FD84-BA09-4F6A-A5BE-3BB1A0DFA8D9}"/>
              </a:ext>
            </a:extLst>
          </p:cNvPr>
          <p:cNvGrpSpPr>
            <a:grpSpLocks/>
          </p:cNvGrpSpPr>
          <p:nvPr/>
        </p:nvGrpSpPr>
        <p:grpSpPr bwMode="auto">
          <a:xfrm>
            <a:off x="6143625" y="3065463"/>
            <a:ext cx="431800" cy="292100"/>
            <a:chOff x="5012" y="3612"/>
            <a:chExt cx="272" cy="184"/>
          </a:xfrm>
        </p:grpSpPr>
        <p:grpSp>
          <p:nvGrpSpPr>
            <p:cNvPr id="22581" name="Group 99">
              <a:extLst>
                <a:ext uri="{FF2B5EF4-FFF2-40B4-BE49-F238E27FC236}">
                  <a16:creationId xmlns:a16="http://schemas.microsoft.com/office/drawing/2014/main" id="{C4C489EF-289D-4144-A857-2ECC28D6973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30" y="3621"/>
              <a:ext cx="248" cy="175"/>
              <a:chOff x="4958" y="1120"/>
              <a:chExt cx="248" cy="175"/>
            </a:xfrm>
          </p:grpSpPr>
          <p:sp>
            <p:nvSpPr>
              <p:cNvPr id="22583" name="AutoShape 100">
                <a:hlinkClick r:id="rId19" action="ppaction://hlinkfile"/>
                <a:extLst>
                  <a:ext uri="{FF2B5EF4-FFF2-40B4-BE49-F238E27FC236}">
                    <a16:creationId xmlns:a16="http://schemas.microsoft.com/office/drawing/2014/main" id="{5B8FB4CA-1200-47AC-955E-D6996E7A307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8" y="1120"/>
                <a:ext cx="248" cy="175"/>
              </a:xfrm>
              <a:prstGeom prst="roundRect">
                <a:avLst>
                  <a:gd name="adj" fmla="val 19116"/>
                </a:avLst>
              </a:prstGeom>
              <a:solidFill>
                <a:srgbClr val="33CCCC">
                  <a:alpha val="39999"/>
                </a:srgbClr>
              </a:solidFill>
              <a:ln w="952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84" name="AutoShape 101">
                <a:extLst>
                  <a:ext uri="{FF2B5EF4-FFF2-40B4-BE49-F238E27FC236}">
                    <a16:creationId xmlns:a16="http://schemas.microsoft.com/office/drawing/2014/main" id="{603862E9-8F0A-46AA-B6B8-483C71A890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1" y="1154"/>
                <a:ext cx="179" cy="104"/>
              </a:xfrm>
              <a:prstGeom prst="roundRect">
                <a:avLst>
                  <a:gd name="adj" fmla="val 22079"/>
                </a:avLst>
              </a:prstGeom>
              <a:solidFill>
                <a:srgbClr val="33CCCC">
                  <a:alpha val="50195"/>
                </a:srgbClr>
              </a:solidFill>
              <a:ln w="317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85" name="AutoShape 102">
                <a:extLst>
                  <a:ext uri="{FF2B5EF4-FFF2-40B4-BE49-F238E27FC236}">
                    <a16:creationId xmlns:a16="http://schemas.microsoft.com/office/drawing/2014/main" id="{25765501-054F-4D45-A01D-1C5C48D4A5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5054" y="1174"/>
                <a:ext cx="66" cy="66"/>
              </a:xfrm>
              <a:prstGeom prst="triangle">
                <a:avLst>
                  <a:gd name="adj" fmla="val 50000"/>
                </a:avLst>
              </a:prstGeom>
              <a:solidFill>
                <a:srgbClr val="006666"/>
              </a:solidFill>
              <a:ln w="9525">
                <a:solidFill>
                  <a:srgbClr val="006666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586" name="Line 103">
                <a:extLst>
                  <a:ext uri="{FF2B5EF4-FFF2-40B4-BE49-F238E27FC236}">
                    <a16:creationId xmlns:a16="http://schemas.microsoft.com/office/drawing/2014/main" id="{BED245EF-9E2D-4A34-8A6E-E1E61CC60C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85" y="1177"/>
                <a:ext cx="0" cy="0"/>
              </a:xfrm>
              <a:prstGeom prst="line">
                <a:avLst/>
              </a:prstGeom>
              <a:noFill/>
              <a:ln w="9525">
                <a:solidFill>
                  <a:srgbClr val="33CC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2582" name="Rectangle 104">
              <a:hlinkClick r:id="rId21" action="ppaction://hlinkfile" tooltip="点击播放动画"/>
              <a:extLst>
                <a:ext uri="{FF2B5EF4-FFF2-40B4-BE49-F238E27FC236}">
                  <a16:creationId xmlns:a16="http://schemas.microsoft.com/office/drawing/2014/main" id="{3C6EAE13-1ADA-4B37-AAA5-9EE3FFBCE2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2" y="3612"/>
              <a:ext cx="272" cy="181"/>
            </a:xfrm>
            <a:prstGeom prst="rect">
              <a:avLst/>
            </a:prstGeom>
            <a:solidFill>
              <a:srgbClr val="00CC99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E8DFB69A-0968-40E5-966D-E454F8C431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428750"/>
            <a:ext cx="44291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>
                <a:solidFill>
                  <a:srgbClr val="FFFF00"/>
                </a:solidFill>
                <a:latin typeface="宋体" panose="02010600030101010101" pitchFamily="2" charset="-122"/>
              </a:rPr>
              <a:t>①</a:t>
            </a:r>
            <a:endParaRPr lang="zh-CN" altLang="en-US" sz="2000">
              <a:solidFill>
                <a:srgbClr val="FFFF00"/>
              </a:solidFill>
            </a:endParaRPr>
          </a:p>
        </p:txBody>
      </p:sp>
      <p:sp>
        <p:nvSpPr>
          <p:cNvPr id="108" name="矩形 107">
            <a:extLst>
              <a:ext uri="{FF2B5EF4-FFF2-40B4-BE49-F238E27FC236}">
                <a16:creationId xmlns:a16="http://schemas.microsoft.com/office/drawing/2014/main" id="{9A19A09C-7EC1-4EB0-99F2-6CCF8DE424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3088" y="1395413"/>
            <a:ext cx="4429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</a:pPr>
            <a:r>
              <a:rPr lang="zh-CN" altLang="en-US" sz="2000">
                <a:solidFill>
                  <a:srgbClr val="FFFF00"/>
                </a:solidFill>
                <a:latin typeface="宋体" panose="02010600030101010101" pitchFamily="2" charset="-122"/>
              </a:rPr>
              <a:t>②</a:t>
            </a:r>
          </a:p>
        </p:txBody>
      </p:sp>
      <p:sp>
        <p:nvSpPr>
          <p:cNvPr id="22580" name="灯片编号占位符 1">
            <a:extLst>
              <a:ext uri="{FF2B5EF4-FFF2-40B4-BE49-F238E27FC236}">
                <a16:creationId xmlns:a16="http://schemas.microsoft.com/office/drawing/2014/main" id="{CDA6BCB0-165A-4D94-BD56-3D2FC072C325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57124F32-165A-4D65-9542-851645F8075F}" type="slidenum">
              <a:rPr lang="en-US" altLang="zh-CN" b="0">
                <a:solidFill>
                  <a:srgbClr val="FF00FF"/>
                </a:solidFill>
              </a:rPr>
              <a:pPr eaLnBrk="1" hangingPunct="1"/>
              <a:t>22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8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8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8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8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8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18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8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4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4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18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8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8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8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18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8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18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8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18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8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18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6" dur="500"/>
                                        <p:tgtEl>
                                          <p:spTgt spid="18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18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2" dur="500"/>
                                        <p:tgtEl>
                                          <p:spTgt spid="18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18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18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 nodeType="clickPar">
                      <p:stCondLst>
                        <p:cond delay="indefinite"/>
                      </p:stCondLst>
                      <p:childTnLst>
                        <p:par>
                          <p:cTn id="1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4" dur="1000"/>
                                        <p:tgtEl>
                                          <p:spTgt spid="18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7" dur="1000"/>
                                        <p:tgtEl>
                                          <p:spTgt spid="18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9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1" dur="1000"/>
                                        <p:tgtEl>
                                          <p:spTgt spid="18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4" dur="1000"/>
                                        <p:tgtEl>
                                          <p:spTgt spid="18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 nodeType="clickPar">
                      <p:stCondLst>
                        <p:cond delay="indefinite"/>
                      </p:stCondLst>
                      <p:childTnLst>
                        <p:par>
                          <p:cTn id="1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18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18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6" dur="500"/>
                                        <p:tgtEl>
                                          <p:spTgt spid="18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8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 nodeType="clickPar">
                      <p:stCondLst>
                        <p:cond delay="indefinite"/>
                      </p:stCondLst>
                      <p:childTnLst>
                        <p:par>
                          <p:cTn id="1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8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9" dur="500"/>
                                        <p:tgtEl>
                                          <p:spTgt spid="18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2" dur="500"/>
                                        <p:tgtEl>
                                          <p:spTgt spid="18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18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animBg="1"/>
      <p:bldP spid="18438" grpId="0" autoUpdateAnimBg="0"/>
      <p:bldP spid="18440" grpId="0" autoUpdateAnimBg="0"/>
      <p:bldP spid="18451" grpId="0" autoUpdateAnimBg="0"/>
      <p:bldP spid="18454" grpId="0" autoUpdateAnimBg="0"/>
      <p:bldP spid="18475" grpId="0" autoUpdateAnimBg="0"/>
      <p:bldP spid="18476" grpId="0" autoUpdateAnimBg="0"/>
      <p:bldP spid="18477" grpId="0" autoUpdateAnimBg="0"/>
      <p:bldP spid="18478" grpId="0" autoUpdateAnimBg="0"/>
      <p:bldP spid="18483" grpId="0" animBg="1"/>
      <p:bldP spid="18484" grpId="0" animBg="1"/>
      <p:bldP spid="18505" grpId="0" autoUpdateAnimBg="0"/>
      <p:bldP spid="107" grpId="0"/>
      <p:bldP spid="10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7AAAA405-678E-4390-9C73-B4B65674EC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2963" y="2381250"/>
            <a:ext cx="2895600" cy="1044575"/>
          </a:xfrm>
          <a:prstGeom prst="rect">
            <a:avLst/>
          </a:prstGeom>
          <a:solidFill>
            <a:srgbClr val="FFFF00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9459" name="Text Box 3">
            <a:extLst>
              <a:ext uri="{FF2B5EF4-FFF2-40B4-BE49-F238E27FC236}">
                <a16:creationId xmlns:a16="http://schemas.microsoft.com/office/drawing/2014/main" id="{41C4067D-A60C-4C8F-BAA6-0895DA58D0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6563" y="642938"/>
            <a:ext cx="7493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>
                <a:solidFill>
                  <a:schemeClr val="bg1"/>
                </a:solidFill>
              </a:rPr>
              <a:t>3.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自然光垂直入射负晶体（光轴平行于晶体表面）</a:t>
            </a:r>
            <a:endParaRPr lang="zh-CN" altLang="en-US" b="0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9460" name="Text Box 4">
            <a:extLst>
              <a:ext uri="{FF2B5EF4-FFF2-40B4-BE49-F238E27FC236}">
                <a16:creationId xmlns:a16="http://schemas.microsoft.com/office/drawing/2014/main" id="{3D6BAEAF-689E-470D-8962-6655BB251E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433888"/>
            <a:ext cx="80645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25000"/>
              </a:lnSpc>
            </a:pPr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o </a:t>
            </a:r>
            <a:r>
              <a:rPr lang="zh-CN" altLang="en-US">
                <a:solidFill>
                  <a:schemeClr val="bg1"/>
                </a:solidFill>
              </a:rPr>
              <a:t>光和 </a:t>
            </a:r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e</a:t>
            </a:r>
            <a:r>
              <a:rPr lang="en-US" altLang="zh-CN">
                <a:solidFill>
                  <a:schemeClr val="bg1"/>
                </a:solidFill>
                <a:ea typeface="黑体" panose="02010609060101010101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光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传播方向相同，但传播速度不同；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晶体出射后，二者产生相位差，</a:t>
            </a:r>
            <a:r>
              <a:rPr kumimoji="0" lang="zh-CN" altLang="en-US">
                <a:solidFill>
                  <a:schemeClr val="bg1"/>
                </a:solidFill>
              </a:rPr>
              <a:t>这种情况仍属于双折射。</a:t>
            </a:r>
            <a:endParaRPr lang="zh-CN" altLang="en-US">
              <a:solidFill>
                <a:schemeClr val="bg1"/>
              </a:solidFill>
              <a:latin typeface="黑体" panose="02010609060101010101" pitchFamily="49" charset="-122"/>
            </a:endParaRPr>
          </a:p>
        </p:txBody>
      </p:sp>
      <p:sp>
        <p:nvSpPr>
          <p:cNvPr id="19461" name="Line 5">
            <a:extLst>
              <a:ext uri="{FF2B5EF4-FFF2-40B4-BE49-F238E27FC236}">
                <a16:creationId xmlns:a16="http://schemas.microsoft.com/office/drawing/2014/main" id="{AB84E8F3-9506-46FE-851D-1886DCECA5B1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088" y="2740025"/>
            <a:ext cx="2895600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2" name="Line 6">
            <a:extLst>
              <a:ext uri="{FF2B5EF4-FFF2-40B4-BE49-F238E27FC236}">
                <a16:creationId xmlns:a16="http://schemas.microsoft.com/office/drawing/2014/main" id="{2BB424D1-0FDB-4932-8951-6FBA07AE1835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088" y="3197225"/>
            <a:ext cx="2895600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3" name="Line 7">
            <a:extLst>
              <a:ext uri="{FF2B5EF4-FFF2-40B4-BE49-F238E27FC236}">
                <a16:creationId xmlns:a16="http://schemas.microsoft.com/office/drawing/2014/main" id="{442CBF56-05DF-47AE-AD17-ED225932347D}"/>
              </a:ext>
            </a:extLst>
          </p:cNvPr>
          <p:cNvSpPr>
            <a:spLocks noChangeShapeType="1"/>
          </p:cNvSpPr>
          <p:nvPr/>
        </p:nvSpPr>
        <p:spPr bwMode="auto">
          <a:xfrm>
            <a:off x="1131888" y="2892425"/>
            <a:ext cx="2133600" cy="0"/>
          </a:xfrm>
          <a:prstGeom prst="line">
            <a:avLst/>
          </a:prstGeom>
          <a:noFill/>
          <a:ln w="1270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64" name="Line 8">
            <a:extLst>
              <a:ext uri="{FF2B5EF4-FFF2-40B4-BE49-F238E27FC236}">
                <a16:creationId xmlns:a16="http://schemas.microsoft.com/office/drawing/2014/main" id="{B44DFFB8-9981-4B1E-90B4-B5FA22AFA1F0}"/>
              </a:ext>
            </a:extLst>
          </p:cNvPr>
          <p:cNvSpPr>
            <a:spLocks noChangeShapeType="1"/>
          </p:cNvSpPr>
          <p:nvPr/>
        </p:nvSpPr>
        <p:spPr bwMode="auto">
          <a:xfrm>
            <a:off x="1131888" y="3044825"/>
            <a:ext cx="2133600" cy="0"/>
          </a:xfrm>
          <a:prstGeom prst="line">
            <a:avLst/>
          </a:prstGeom>
          <a:noFill/>
          <a:ln w="1270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2" name="Group 9">
            <a:extLst>
              <a:ext uri="{FF2B5EF4-FFF2-40B4-BE49-F238E27FC236}">
                <a16:creationId xmlns:a16="http://schemas.microsoft.com/office/drawing/2014/main" id="{9C96FB7C-F649-4E37-8B03-2F739C506B4F}"/>
              </a:ext>
            </a:extLst>
          </p:cNvPr>
          <p:cNvGrpSpPr>
            <a:grpSpLocks/>
          </p:cNvGrpSpPr>
          <p:nvPr/>
        </p:nvGrpSpPr>
        <p:grpSpPr bwMode="auto">
          <a:xfrm>
            <a:off x="5429250" y="2643188"/>
            <a:ext cx="431800" cy="292100"/>
            <a:chOff x="5012" y="3612"/>
            <a:chExt cx="272" cy="184"/>
          </a:xfrm>
        </p:grpSpPr>
        <p:grpSp>
          <p:nvGrpSpPr>
            <p:cNvPr id="23587" name="Group 10">
              <a:extLst>
                <a:ext uri="{FF2B5EF4-FFF2-40B4-BE49-F238E27FC236}">
                  <a16:creationId xmlns:a16="http://schemas.microsoft.com/office/drawing/2014/main" id="{9ABFA364-C6E6-418E-90A0-9AA40D9ADFF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30" y="3621"/>
              <a:ext cx="248" cy="175"/>
              <a:chOff x="4958" y="1120"/>
              <a:chExt cx="248" cy="175"/>
            </a:xfrm>
          </p:grpSpPr>
          <p:sp>
            <p:nvSpPr>
              <p:cNvPr id="23589" name="AutoShape 11">
                <a:hlinkClick r:id="rId3" action="ppaction://hlinkfile"/>
                <a:extLst>
                  <a:ext uri="{FF2B5EF4-FFF2-40B4-BE49-F238E27FC236}">
                    <a16:creationId xmlns:a16="http://schemas.microsoft.com/office/drawing/2014/main" id="{49CD0704-B5C9-4AFC-96E8-1FDE96C16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8" y="1120"/>
                <a:ext cx="248" cy="175"/>
              </a:xfrm>
              <a:prstGeom prst="roundRect">
                <a:avLst>
                  <a:gd name="adj" fmla="val 19116"/>
                </a:avLst>
              </a:prstGeom>
              <a:solidFill>
                <a:srgbClr val="33CCCC">
                  <a:alpha val="39999"/>
                </a:srgbClr>
              </a:solidFill>
              <a:ln w="952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590" name="AutoShape 12">
                <a:extLst>
                  <a:ext uri="{FF2B5EF4-FFF2-40B4-BE49-F238E27FC236}">
                    <a16:creationId xmlns:a16="http://schemas.microsoft.com/office/drawing/2014/main" id="{B4FB231A-9140-43E1-928E-F9F5E7916D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1" y="1154"/>
                <a:ext cx="179" cy="104"/>
              </a:xfrm>
              <a:prstGeom prst="roundRect">
                <a:avLst>
                  <a:gd name="adj" fmla="val 22079"/>
                </a:avLst>
              </a:prstGeom>
              <a:solidFill>
                <a:srgbClr val="33CCCC">
                  <a:alpha val="50195"/>
                </a:srgbClr>
              </a:solidFill>
              <a:ln w="3175">
                <a:solidFill>
                  <a:srgbClr val="006666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591" name="AutoShape 13">
                <a:extLst>
                  <a:ext uri="{FF2B5EF4-FFF2-40B4-BE49-F238E27FC236}">
                    <a16:creationId xmlns:a16="http://schemas.microsoft.com/office/drawing/2014/main" id="{9EC31F7D-6ED2-4309-B604-A4CF24C448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5400000">
                <a:off x="5054" y="1174"/>
                <a:ext cx="66" cy="66"/>
              </a:xfrm>
              <a:prstGeom prst="triangle">
                <a:avLst>
                  <a:gd name="adj" fmla="val 50000"/>
                </a:avLst>
              </a:prstGeom>
              <a:solidFill>
                <a:srgbClr val="006666"/>
              </a:solidFill>
              <a:ln w="9525">
                <a:solidFill>
                  <a:srgbClr val="006666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kumimoji="0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592" name="Line 14">
                <a:extLst>
                  <a:ext uri="{FF2B5EF4-FFF2-40B4-BE49-F238E27FC236}">
                    <a16:creationId xmlns:a16="http://schemas.microsoft.com/office/drawing/2014/main" id="{CC2A93DC-0454-4A8D-9D0B-B8DA79E5A3F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985" y="1177"/>
                <a:ext cx="0" cy="0"/>
              </a:xfrm>
              <a:prstGeom prst="line">
                <a:avLst/>
              </a:prstGeom>
              <a:noFill/>
              <a:ln w="9525">
                <a:solidFill>
                  <a:srgbClr val="33CCCC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3588" name="Rectangle 15">
              <a:hlinkClick r:id="rId4" action="ppaction://hlinkfile" tooltip="点击播放动画"/>
              <a:extLst>
                <a:ext uri="{FF2B5EF4-FFF2-40B4-BE49-F238E27FC236}">
                  <a16:creationId xmlns:a16="http://schemas.microsoft.com/office/drawing/2014/main" id="{F12676CE-B3A3-40C6-B91F-3B148285EA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2" y="3612"/>
              <a:ext cx="272" cy="181"/>
            </a:xfrm>
            <a:prstGeom prst="rect">
              <a:avLst/>
            </a:prstGeom>
            <a:solidFill>
              <a:srgbClr val="00CC99">
                <a:alpha val="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9472" name="Arc 16">
            <a:extLst>
              <a:ext uri="{FF2B5EF4-FFF2-40B4-BE49-F238E27FC236}">
                <a16:creationId xmlns:a16="http://schemas.microsoft.com/office/drawing/2014/main" id="{3FA6FDFA-82D6-47F1-8377-A3E3004062CF}"/>
              </a:ext>
            </a:extLst>
          </p:cNvPr>
          <p:cNvSpPr>
            <a:spLocks/>
          </p:cNvSpPr>
          <p:nvPr/>
        </p:nvSpPr>
        <p:spPr bwMode="auto">
          <a:xfrm>
            <a:off x="1193800" y="1878013"/>
            <a:ext cx="936625" cy="477837"/>
          </a:xfrm>
          <a:custGeom>
            <a:avLst/>
            <a:gdLst>
              <a:gd name="T0" fmla="*/ 2147483646 w 43200"/>
              <a:gd name="T1" fmla="*/ 2147483646 h 22054"/>
              <a:gd name="T2" fmla="*/ 2147483646 w 43200"/>
              <a:gd name="T3" fmla="*/ 2147483646 h 22054"/>
              <a:gd name="T4" fmla="*/ 2147483646 w 43200"/>
              <a:gd name="T5" fmla="*/ 2147483646 h 22054"/>
              <a:gd name="T6" fmla="*/ 0 60000 65536"/>
              <a:gd name="T7" fmla="*/ 0 60000 65536"/>
              <a:gd name="T8" fmla="*/ 0 60000 65536"/>
              <a:gd name="T9" fmla="*/ 0 w 43200"/>
              <a:gd name="T10" fmla="*/ 0 h 22054"/>
              <a:gd name="T11" fmla="*/ 43200 w 43200"/>
              <a:gd name="T12" fmla="*/ 22054 h 2205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2054" fill="none" extrusionOk="0">
                <a:moveTo>
                  <a:pt x="4" y="22054"/>
                </a:moveTo>
                <a:cubicBezTo>
                  <a:pt x="1" y="21902"/>
                  <a:pt x="0" y="21751"/>
                  <a:pt x="0" y="21600"/>
                </a:cubicBezTo>
                <a:cubicBezTo>
                  <a:pt x="0" y="9670"/>
                  <a:pt x="9670" y="0"/>
                  <a:pt x="21600" y="0"/>
                </a:cubicBezTo>
                <a:cubicBezTo>
                  <a:pt x="33529" y="0"/>
                  <a:pt x="43200" y="9670"/>
                  <a:pt x="43200" y="21600"/>
                </a:cubicBezTo>
                <a:cubicBezTo>
                  <a:pt x="43200" y="21632"/>
                  <a:pt x="43199" y="21665"/>
                  <a:pt x="43199" y="21697"/>
                </a:cubicBezTo>
              </a:path>
              <a:path w="43200" h="22054" stroke="0" extrusionOk="0">
                <a:moveTo>
                  <a:pt x="4" y="22054"/>
                </a:moveTo>
                <a:cubicBezTo>
                  <a:pt x="1" y="21902"/>
                  <a:pt x="0" y="21751"/>
                  <a:pt x="0" y="21600"/>
                </a:cubicBezTo>
                <a:cubicBezTo>
                  <a:pt x="0" y="9670"/>
                  <a:pt x="9670" y="0"/>
                  <a:pt x="21600" y="0"/>
                </a:cubicBezTo>
                <a:cubicBezTo>
                  <a:pt x="33529" y="0"/>
                  <a:pt x="43200" y="9670"/>
                  <a:pt x="43200" y="21600"/>
                </a:cubicBezTo>
                <a:cubicBezTo>
                  <a:pt x="43200" y="21632"/>
                  <a:pt x="43199" y="21665"/>
                  <a:pt x="43199" y="21697"/>
                </a:cubicBezTo>
                <a:lnTo>
                  <a:pt x="21600" y="21600"/>
                </a:lnTo>
                <a:lnTo>
                  <a:pt x="4" y="22054"/>
                </a:lnTo>
                <a:close/>
              </a:path>
            </a:pathLst>
          </a:custGeom>
          <a:noFill/>
          <a:ln w="12700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3" name="Arc 17">
            <a:extLst>
              <a:ext uri="{FF2B5EF4-FFF2-40B4-BE49-F238E27FC236}">
                <a16:creationId xmlns:a16="http://schemas.microsoft.com/office/drawing/2014/main" id="{764DBAC5-B455-4852-9792-E64E0B5B69DA}"/>
              </a:ext>
            </a:extLst>
          </p:cNvPr>
          <p:cNvSpPr>
            <a:spLocks/>
          </p:cNvSpPr>
          <p:nvPr/>
        </p:nvSpPr>
        <p:spPr bwMode="auto">
          <a:xfrm>
            <a:off x="1203325" y="2352675"/>
            <a:ext cx="935038" cy="520700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905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4" name="Arc 18">
            <a:extLst>
              <a:ext uri="{FF2B5EF4-FFF2-40B4-BE49-F238E27FC236}">
                <a16:creationId xmlns:a16="http://schemas.microsoft.com/office/drawing/2014/main" id="{084E46E0-3DFF-442C-BDA3-C9EC1A9C93DE}"/>
              </a:ext>
            </a:extLst>
          </p:cNvPr>
          <p:cNvSpPr>
            <a:spLocks/>
          </p:cNvSpPr>
          <p:nvPr/>
        </p:nvSpPr>
        <p:spPr bwMode="auto">
          <a:xfrm>
            <a:off x="2490788" y="1878013"/>
            <a:ext cx="936625" cy="477837"/>
          </a:xfrm>
          <a:custGeom>
            <a:avLst/>
            <a:gdLst>
              <a:gd name="T0" fmla="*/ 2147483646 w 43200"/>
              <a:gd name="T1" fmla="*/ 2147483646 h 22054"/>
              <a:gd name="T2" fmla="*/ 2147483646 w 43200"/>
              <a:gd name="T3" fmla="*/ 2147483646 h 22054"/>
              <a:gd name="T4" fmla="*/ 2147483646 w 43200"/>
              <a:gd name="T5" fmla="*/ 2147483646 h 22054"/>
              <a:gd name="T6" fmla="*/ 0 60000 65536"/>
              <a:gd name="T7" fmla="*/ 0 60000 65536"/>
              <a:gd name="T8" fmla="*/ 0 60000 65536"/>
              <a:gd name="T9" fmla="*/ 0 w 43200"/>
              <a:gd name="T10" fmla="*/ 0 h 22054"/>
              <a:gd name="T11" fmla="*/ 43200 w 43200"/>
              <a:gd name="T12" fmla="*/ 22054 h 2205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2054" fill="none" extrusionOk="0">
                <a:moveTo>
                  <a:pt x="4" y="22054"/>
                </a:moveTo>
                <a:cubicBezTo>
                  <a:pt x="1" y="21902"/>
                  <a:pt x="0" y="21751"/>
                  <a:pt x="0" y="21600"/>
                </a:cubicBezTo>
                <a:cubicBezTo>
                  <a:pt x="0" y="9670"/>
                  <a:pt x="9670" y="0"/>
                  <a:pt x="21600" y="0"/>
                </a:cubicBezTo>
                <a:cubicBezTo>
                  <a:pt x="33529" y="0"/>
                  <a:pt x="43200" y="9670"/>
                  <a:pt x="43200" y="21600"/>
                </a:cubicBezTo>
                <a:cubicBezTo>
                  <a:pt x="43200" y="21632"/>
                  <a:pt x="43199" y="21665"/>
                  <a:pt x="43199" y="21697"/>
                </a:cubicBezTo>
              </a:path>
              <a:path w="43200" h="22054" stroke="0" extrusionOk="0">
                <a:moveTo>
                  <a:pt x="4" y="22054"/>
                </a:moveTo>
                <a:cubicBezTo>
                  <a:pt x="1" y="21902"/>
                  <a:pt x="0" y="21751"/>
                  <a:pt x="0" y="21600"/>
                </a:cubicBezTo>
                <a:cubicBezTo>
                  <a:pt x="0" y="9670"/>
                  <a:pt x="9670" y="0"/>
                  <a:pt x="21600" y="0"/>
                </a:cubicBezTo>
                <a:cubicBezTo>
                  <a:pt x="33529" y="0"/>
                  <a:pt x="43200" y="9670"/>
                  <a:pt x="43200" y="21600"/>
                </a:cubicBezTo>
                <a:cubicBezTo>
                  <a:pt x="43200" y="21632"/>
                  <a:pt x="43199" y="21665"/>
                  <a:pt x="43199" y="21697"/>
                </a:cubicBezTo>
                <a:lnTo>
                  <a:pt x="21600" y="21600"/>
                </a:lnTo>
                <a:lnTo>
                  <a:pt x="4" y="22054"/>
                </a:lnTo>
                <a:close/>
              </a:path>
            </a:pathLst>
          </a:custGeom>
          <a:noFill/>
          <a:ln w="12700">
            <a:solidFill>
              <a:srgbClr val="FF33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5" name="Arc 19">
            <a:extLst>
              <a:ext uri="{FF2B5EF4-FFF2-40B4-BE49-F238E27FC236}">
                <a16:creationId xmlns:a16="http://schemas.microsoft.com/office/drawing/2014/main" id="{CA0AB5C1-2A05-4032-BD75-0A7C5AAAD2AC}"/>
              </a:ext>
            </a:extLst>
          </p:cNvPr>
          <p:cNvSpPr>
            <a:spLocks/>
          </p:cNvSpPr>
          <p:nvPr/>
        </p:nvSpPr>
        <p:spPr bwMode="auto">
          <a:xfrm>
            <a:off x="2500313" y="2352675"/>
            <a:ext cx="935037" cy="520700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9050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6" name="Arc 20">
            <a:extLst>
              <a:ext uri="{FF2B5EF4-FFF2-40B4-BE49-F238E27FC236}">
                <a16:creationId xmlns:a16="http://schemas.microsoft.com/office/drawing/2014/main" id="{49A8DA92-8658-4BD5-BF3F-4598158E734B}"/>
              </a:ext>
            </a:extLst>
          </p:cNvPr>
          <p:cNvSpPr>
            <a:spLocks/>
          </p:cNvSpPr>
          <p:nvPr/>
        </p:nvSpPr>
        <p:spPr bwMode="auto">
          <a:xfrm>
            <a:off x="1203325" y="2341563"/>
            <a:ext cx="935038" cy="695325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7" name="Arc 21">
            <a:extLst>
              <a:ext uri="{FF2B5EF4-FFF2-40B4-BE49-F238E27FC236}">
                <a16:creationId xmlns:a16="http://schemas.microsoft.com/office/drawing/2014/main" id="{655E6B0C-7C66-41A9-96CC-781BCD27201A}"/>
              </a:ext>
            </a:extLst>
          </p:cNvPr>
          <p:cNvSpPr>
            <a:spLocks/>
          </p:cNvSpPr>
          <p:nvPr/>
        </p:nvSpPr>
        <p:spPr bwMode="auto">
          <a:xfrm>
            <a:off x="2498725" y="2374900"/>
            <a:ext cx="935038" cy="669925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9478" name="Arc 22">
            <a:extLst>
              <a:ext uri="{FF2B5EF4-FFF2-40B4-BE49-F238E27FC236}">
                <a16:creationId xmlns:a16="http://schemas.microsoft.com/office/drawing/2014/main" id="{CCEA0210-1140-4572-87E1-F72C9BFF9D75}"/>
              </a:ext>
            </a:extLst>
          </p:cNvPr>
          <p:cNvSpPr>
            <a:spLocks/>
          </p:cNvSpPr>
          <p:nvPr/>
        </p:nvSpPr>
        <p:spPr bwMode="auto">
          <a:xfrm flipV="1">
            <a:off x="1203325" y="1701800"/>
            <a:ext cx="935038" cy="695325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wrap="none" anchor="ctr"/>
          <a:lstStyle/>
          <a:p>
            <a:endParaRPr lang="zh-CN" altLang="en-US"/>
          </a:p>
        </p:txBody>
      </p:sp>
      <p:sp>
        <p:nvSpPr>
          <p:cNvPr id="19479" name="Arc 23">
            <a:extLst>
              <a:ext uri="{FF2B5EF4-FFF2-40B4-BE49-F238E27FC236}">
                <a16:creationId xmlns:a16="http://schemas.microsoft.com/office/drawing/2014/main" id="{384F1C25-66B1-4F15-8DDA-3892FEA0ADF7}"/>
              </a:ext>
            </a:extLst>
          </p:cNvPr>
          <p:cNvSpPr>
            <a:spLocks/>
          </p:cNvSpPr>
          <p:nvPr/>
        </p:nvSpPr>
        <p:spPr bwMode="auto">
          <a:xfrm flipV="1">
            <a:off x="2500313" y="1674813"/>
            <a:ext cx="935037" cy="695325"/>
          </a:xfrm>
          <a:custGeom>
            <a:avLst/>
            <a:gdLst>
              <a:gd name="T0" fmla="*/ 2147483646 w 43200"/>
              <a:gd name="T1" fmla="*/ 0 h 24100"/>
              <a:gd name="T2" fmla="*/ 2147483646 w 43200"/>
              <a:gd name="T3" fmla="*/ 2147483646 h 24100"/>
              <a:gd name="T4" fmla="*/ 2147483646 w 43200"/>
              <a:gd name="T5" fmla="*/ 2147483646 h 24100"/>
              <a:gd name="T6" fmla="*/ 0 60000 65536"/>
              <a:gd name="T7" fmla="*/ 0 60000 65536"/>
              <a:gd name="T8" fmla="*/ 0 60000 65536"/>
              <a:gd name="T9" fmla="*/ 0 w 43200"/>
              <a:gd name="T10" fmla="*/ 0 h 24100"/>
              <a:gd name="T11" fmla="*/ 43200 w 43200"/>
              <a:gd name="T12" fmla="*/ 24100 h 241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200" h="24100" fill="none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</a:path>
              <a:path w="43200" h="24100" stroke="0" extrusionOk="0">
                <a:moveTo>
                  <a:pt x="43054" y="0"/>
                </a:moveTo>
                <a:cubicBezTo>
                  <a:pt x="43151" y="829"/>
                  <a:pt x="43200" y="1664"/>
                  <a:pt x="43200" y="2500"/>
                </a:cubicBezTo>
                <a:cubicBezTo>
                  <a:pt x="43200" y="14429"/>
                  <a:pt x="33529" y="24100"/>
                  <a:pt x="21600" y="24100"/>
                </a:cubicBezTo>
                <a:cubicBezTo>
                  <a:pt x="9670" y="24100"/>
                  <a:pt x="0" y="14429"/>
                  <a:pt x="0" y="2500"/>
                </a:cubicBezTo>
                <a:cubicBezTo>
                  <a:pt x="-1" y="1786"/>
                  <a:pt x="35" y="1072"/>
                  <a:pt x="106" y="362"/>
                </a:cubicBezTo>
                <a:lnTo>
                  <a:pt x="21600" y="2500"/>
                </a:lnTo>
                <a:lnTo>
                  <a:pt x="43054" y="0"/>
                </a:lnTo>
                <a:close/>
              </a:path>
            </a:pathLst>
          </a:custGeom>
          <a:noFill/>
          <a:ln w="12700">
            <a:solidFill>
              <a:schemeClr val="accent2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 wrap="none" anchor="ctr"/>
          <a:lstStyle/>
          <a:p>
            <a:endParaRPr lang="zh-CN" altLang="en-US"/>
          </a:p>
        </p:txBody>
      </p:sp>
      <p:sp>
        <p:nvSpPr>
          <p:cNvPr id="19480" name="Line 24">
            <a:extLst>
              <a:ext uri="{FF2B5EF4-FFF2-40B4-BE49-F238E27FC236}">
                <a16:creationId xmlns:a16="http://schemas.microsoft.com/office/drawing/2014/main" id="{79132F88-6093-4486-AC4A-86966556F317}"/>
              </a:ext>
            </a:extLst>
          </p:cNvPr>
          <p:cNvSpPr>
            <a:spLocks noChangeShapeType="1"/>
          </p:cNvSpPr>
          <p:nvPr/>
        </p:nvSpPr>
        <p:spPr bwMode="auto">
          <a:xfrm>
            <a:off x="1681163" y="1554163"/>
            <a:ext cx="0" cy="8636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81" name="Line 25">
            <a:extLst>
              <a:ext uri="{FF2B5EF4-FFF2-40B4-BE49-F238E27FC236}">
                <a16:creationId xmlns:a16="http://schemas.microsoft.com/office/drawing/2014/main" id="{96C1D889-0D74-4CBA-BD87-741D6037B21A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8150" y="1554163"/>
            <a:ext cx="0" cy="863600"/>
          </a:xfrm>
          <a:prstGeom prst="line">
            <a:avLst/>
          </a:prstGeom>
          <a:noFill/>
          <a:ln w="19050">
            <a:solidFill>
              <a:srgbClr val="66FFFF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9482" name="Object 2">
            <a:extLst>
              <a:ext uri="{FF2B5EF4-FFF2-40B4-BE49-F238E27FC236}">
                <a16:creationId xmlns:a16="http://schemas.microsoft.com/office/drawing/2014/main" id="{F725263A-6ABD-4A0F-8315-0943A5DF353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9625" y="2595563"/>
          <a:ext cx="457200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56" name="公式" r:id="rId5" imgW="533349" imgH="314427" progId="Equation.3">
                  <p:embed/>
                </p:oleObj>
              </mc:Choice>
              <mc:Fallback>
                <p:oleObj name="公式" r:id="rId5" imgW="533349" imgH="314427" progId="Equation.3">
                  <p:embed/>
                  <p:pic>
                    <p:nvPicPr>
                      <p:cNvPr id="19482" name="Object 2">
                        <a:extLst>
                          <a:ext uri="{FF2B5EF4-FFF2-40B4-BE49-F238E27FC236}">
                            <a16:creationId xmlns:a16="http://schemas.microsoft.com/office/drawing/2014/main" id="{F725263A-6ABD-4A0F-8315-0943A5DF353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9625" y="2595563"/>
                        <a:ext cx="457200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83" name="Object 3">
            <a:extLst>
              <a:ext uri="{FF2B5EF4-FFF2-40B4-BE49-F238E27FC236}">
                <a16:creationId xmlns:a16="http://schemas.microsoft.com/office/drawing/2014/main" id="{C4D63BD1-D6F0-4F65-9721-6B141DE8BF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66925" y="3065463"/>
          <a:ext cx="434975" cy="28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57" name="公式" r:id="rId7" imgW="504908" imgH="314427" progId="Equation.3">
                  <p:embed/>
                </p:oleObj>
              </mc:Choice>
              <mc:Fallback>
                <p:oleObj name="公式" r:id="rId7" imgW="504908" imgH="314427" progId="Equation.3">
                  <p:embed/>
                  <p:pic>
                    <p:nvPicPr>
                      <p:cNvPr id="19483" name="Object 3">
                        <a:extLst>
                          <a:ext uri="{FF2B5EF4-FFF2-40B4-BE49-F238E27FC236}">
                            <a16:creationId xmlns:a16="http://schemas.microsoft.com/office/drawing/2014/main" id="{C4D63BD1-D6F0-4F65-9721-6B141DE8BFE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66925" y="3065463"/>
                        <a:ext cx="434975" cy="284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28">
            <a:extLst>
              <a:ext uri="{FF2B5EF4-FFF2-40B4-BE49-F238E27FC236}">
                <a16:creationId xmlns:a16="http://schemas.microsoft.com/office/drawing/2014/main" id="{6D17679D-68F0-4329-90F3-775697CAE2E8}"/>
              </a:ext>
            </a:extLst>
          </p:cNvPr>
          <p:cNvGrpSpPr>
            <a:grpSpLocks/>
          </p:cNvGrpSpPr>
          <p:nvPr/>
        </p:nvGrpSpPr>
        <p:grpSpPr bwMode="auto">
          <a:xfrm>
            <a:off x="2900363" y="2384425"/>
            <a:ext cx="152400" cy="1401763"/>
            <a:chOff x="2135" y="1253"/>
            <a:chExt cx="96" cy="907"/>
          </a:xfrm>
        </p:grpSpPr>
        <p:sp>
          <p:nvSpPr>
            <p:cNvPr id="23582" name="Line 29">
              <a:extLst>
                <a:ext uri="{FF2B5EF4-FFF2-40B4-BE49-F238E27FC236}">
                  <a16:creationId xmlns:a16="http://schemas.microsoft.com/office/drawing/2014/main" id="{AE42B6E5-BD61-4AE0-9400-3376FD23DA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83" y="1253"/>
              <a:ext cx="0" cy="907"/>
            </a:xfrm>
            <a:prstGeom prst="line">
              <a:avLst/>
            </a:prstGeom>
            <a:noFill/>
            <a:ln w="28575">
              <a:solidFill>
                <a:srgbClr val="CCFFCC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83" name="Line 30">
              <a:extLst>
                <a:ext uri="{FF2B5EF4-FFF2-40B4-BE49-F238E27FC236}">
                  <a16:creationId xmlns:a16="http://schemas.microsoft.com/office/drawing/2014/main" id="{2685D985-9B04-41AC-82DB-856D526216D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5" y="1741"/>
              <a:ext cx="96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3584" name="Object 13">
              <a:extLst>
                <a:ext uri="{FF2B5EF4-FFF2-40B4-BE49-F238E27FC236}">
                  <a16:creationId xmlns:a16="http://schemas.microsoft.com/office/drawing/2014/main" id="{0CCFCE3E-8A19-4B29-9765-23A22104E6A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46" y="181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8358" name="Equation" r:id="rId9" imgW="76149" imgH="85725" progId="Equation.3">
                    <p:embed/>
                  </p:oleObj>
                </mc:Choice>
                <mc:Fallback>
                  <p:oleObj name="Equation" r:id="rId9" imgW="76149" imgH="85725" progId="Equation.3">
                    <p:embed/>
                    <p:pic>
                      <p:nvPicPr>
                        <p:cNvPr id="23584" name="Object 13">
                          <a:extLst>
                            <a:ext uri="{FF2B5EF4-FFF2-40B4-BE49-F238E27FC236}">
                              <a16:creationId xmlns:a16="http://schemas.microsoft.com/office/drawing/2014/main" id="{0CCFCE3E-8A19-4B29-9765-23A22104E6A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46" y="181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585" name="Object 14">
              <a:extLst>
                <a:ext uri="{FF2B5EF4-FFF2-40B4-BE49-F238E27FC236}">
                  <a16:creationId xmlns:a16="http://schemas.microsoft.com/office/drawing/2014/main" id="{C9E0BF62-C495-429B-8B25-C0207E8B8D9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146" y="160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8359" name="Equation" r:id="rId11" imgW="76149" imgH="85725" progId="Equation.3">
                    <p:embed/>
                  </p:oleObj>
                </mc:Choice>
                <mc:Fallback>
                  <p:oleObj name="Equation" r:id="rId11" imgW="76149" imgH="85725" progId="Equation.3">
                    <p:embed/>
                    <p:pic>
                      <p:nvPicPr>
                        <p:cNvPr id="23585" name="Object 14">
                          <a:extLst>
                            <a:ext uri="{FF2B5EF4-FFF2-40B4-BE49-F238E27FC236}">
                              <a16:creationId xmlns:a16="http://schemas.microsoft.com/office/drawing/2014/main" id="{C9E0BF62-C495-429B-8B25-C0207E8B8D9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46" y="160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586" name="Line 33">
              <a:extLst>
                <a:ext uri="{FF2B5EF4-FFF2-40B4-BE49-F238E27FC236}">
                  <a16:creationId xmlns:a16="http://schemas.microsoft.com/office/drawing/2014/main" id="{3E99727E-C0DB-42AA-8040-A31F1BAFA6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35" y="1933"/>
              <a:ext cx="96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34">
            <a:extLst>
              <a:ext uri="{FF2B5EF4-FFF2-40B4-BE49-F238E27FC236}">
                <a16:creationId xmlns:a16="http://schemas.microsoft.com/office/drawing/2014/main" id="{10C2515D-1AF5-4EC7-9938-94C6F28E5367}"/>
              </a:ext>
            </a:extLst>
          </p:cNvPr>
          <p:cNvGrpSpPr>
            <a:grpSpLocks/>
          </p:cNvGrpSpPr>
          <p:nvPr/>
        </p:nvGrpSpPr>
        <p:grpSpPr bwMode="auto">
          <a:xfrm>
            <a:off x="1603375" y="2386013"/>
            <a:ext cx="160338" cy="1400175"/>
            <a:chOff x="1318" y="1298"/>
            <a:chExt cx="101" cy="862"/>
          </a:xfrm>
        </p:grpSpPr>
        <p:sp>
          <p:nvSpPr>
            <p:cNvPr id="23577" name="Line 35">
              <a:extLst>
                <a:ext uri="{FF2B5EF4-FFF2-40B4-BE49-F238E27FC236}">
                  <a16:creationId xmlns:a16="http://schemas.microsoft.com/office/drawing/2014/main" id="{B31EB9D4-88ED-4964-9126-4B174C6318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67" y="1298"/>
              <a:ext cx="0" cy="862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8" name="Line 36">
              <a:extLst>
                <a:ext uri="{FF2B5EF4-FFF2-40B4-BE49-F238E27FC236}">
                  <a16:creationId xmlns:a16="http://schemas.microsoft.com/office/drawing/2014/main" id="{580F6525-7C38-47D4-8CE7-9324E1255C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23" y="1645"/>
              <a:ext cx="96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579" name="Line 37">
              <a:extLst>
                <a:ext uri="{FF2B5EF4-FFF2-40B4-BE49-F238E27FC236}">
                  <a16:creationId xmlns:a16="http://schemas.microsoft.com/office/drawing/2014/main" id="{5B7A4C21-04C3-48BE-A842-639AFD91B2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18" y="1836"/>
              <a:ext cx="96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3580" name="Object 11">
              <a:extLst>
                <a:ext uri="{FF2B5EF4-FFF2-40B4-BE49-F238E27FC236}">
                  <a16:creationId xmlns:a16="http://schemas.microsoft.com/office/drawing/2014/main" id="{B42ADB24-324B-46E9-AD57-27ACD44EB3D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30" y="169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8360" name="Equation" r:id="rId13" imgW="76149" imgH="85725" progId="Equation.3">
                    <p:embed/>
                  </p:oleObj>
                </mc:Choice>
                <mc:Fallback>
                  <p:oleObj name="Equation" r:id="rId13" imgW="76149" imgH="85725" progId="Equation.3">
                    <p:embed/>
                    <p:pic>
                      <p:nvPicPr>
                        <p:cNvPr id="23580" name="Object 11">
                          <a:extLst>
                            <a:ext uri="{FF2B5EF4-FFF2-40B4-BE49-F238E27FC236}">
                              <a16:creationId xmlns:a16="http://schemas.microsoft.com/office/drawing/2014/main" id="{B42ADB24-324B-46E9-AD57-27ACD44EB3D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30" y="169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581" name="Object 12">
              <a:extLst>
                <a:ext uri="{FF2B5EF4-FFF2-40B4-BE49-F238E27FC236}">
                  <a16:creationId xmlns:a16="http://schemas.microsoft.com/office/drawing/2014/main" id="{EA7506E8-626D-49AF-A0AD-D3194BAD013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26" y="186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8361" name="Equation" r:id="rId15" imgW="76149" imgH="85725" progId="Equation.3">
                    <p:embed/>
                  </p:oleObj>
                </mc:Choice>
                <mc:Fallback>
                  <p:oleObj name="Equation" r:id="rId15" imgW="76149" imgH="85725" progId="Equation.3">
                    <p:embed/>
                    <p:pic>
                      <p:nvPicPr>
                        <p:cNvPr id="23581" name="Object 12">
                          <a:extLst>
                            <a:ext uri="{FF2B5EF4-FFF2-40B4-BE49-F238E27FC236}">
                              <a16:creationId xmlns:a16="http://schemas.microsoft.com/office/drawing/2014/main" id="{EA7506E8-626D-49AF-A0AD-D3194BAD013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26" y="186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3576" name="灯片编号占位符 1">
            <a:extLst>
              <a:ext uri="{FF2B5EF4-FFF2-40B4-BE49-F238E27FC236}">
                <a16:creationId xmlns:a16="http://schemas.microsoft.com/office/drawing/2014/main" id="{513A6FEB-34B7-4BA9-B38A-EC91FFCE9058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BD357972-DA50-429B-8353-2B4B70ED490C}" type="slidenum">
              <a:rPr lang="en-US" altLang="zh-CN" b="0">
                <a:solidFill>
                  <a:srgbClr val="FF00FF"/>
                </a:solidFill>
              </a:rPr>
              <a:pPr eaLnBrk="1" hangingPunct="1"/>
              <a:t>23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9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1000"/>
                                        <p:tgtEl>
                                          <p:spTgt spid="19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1000"/>
                                        <p:tgtEl>
                                          <p:spTgt spid="19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1000"/>
                                        <p:tgtEl>
                                          <p:spTgt spid="1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8" dur="1000"/>
                                        <p:tgtEl>
                                          <p:spTgt spid="19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0" presetID="4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2" dur="1000"/>
                                        <p:tgtEl>
                                          <p:spTgt spid="19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5" dur="1000"/>
                                        <p:tgtEl>
                                          <p:spTgt spid="19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8" dur="1000"/>
                                        <p:tgtEl>
                                          <p:spTgt spid="19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1" dur="1000"/>
                                        <p:tgtEl>
                                          <p:spTgt spid="19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9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9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 animBg="1"/>
      <p:bldP spid="19459" grpId="0" autoUpdateAnimBg="0"/>
      <p:bldP spid="1946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42" name="Line 2">
            <a:extLst>
              <a:ext uri="{FF2B5EF4-FFF2-40B4-BE49-F238E27FC236}">
                <a16:creationId xmlns:a16="http://schemas.microsoft.com/office/drawing/2014/main" id="{28077269-B2D5-47B2-8E9C-847762E6CE45}"/>
              </a:ext>
            </a:extLst>
          </p:cNvPr>
          <p:cNvSpPr>
            <a:spLocks noChangeShapeType="1"/>
          </p:cNvSpPr>
          <p:nvPr/>
        </p:nvSpPr>
        <p:spPr bwMode="auto">
          <a:xfrm rot="1320000">
            <a:off x="6542088" y="4400550"/>
            <a:ext cx="838200" cy="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443" name="Text Box 3">
            <a:extLst>
              <a:ext uri="{FF2B5EF4-FFF2-40B4-BE49-F238E27FC236}">
                <a16:creationId xmlns:a16="http://schemas.microsoft.com/office/drawing/2014/main" id="{70EFF5A9-DC24-44A0-A3A8-47C8B3A949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2257425"/>
            <a:ext cx="3602038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FFFF00"/>
                </a:solidFill>
              </a:rPr>
              <a:t>1. </a:t>
            </a:r>
            <a:r>
              <a:rPr lang="zh-CN" altLang="en-US">
                <a:solidFill>
                  <a:srgbClr val="FFFF00"/>
                </a:solidFill>
              </a:rPr>
              <a:t> 尼科耳棱镜</a:t>
            </a:r>
            <a:endParaRPr lang="zh-CN" altLang="en-US">
              <a:solidFill>
                <a:srgbClr val="FFFF00"/>
              </a:solidFill>
              <a:latin typeface="方正书宋简体"/>
            </a:endParaRPr>
          </a:p>
        </p:txBody>
      </p:sp>
      <p:sp>
        <p:nvSpPr>
          <p:cNvPr id="24580" name="Text Box 4">
            <a:extLst>
              <a:ext uri="{FF2B5EF4-FFF2-40B4-BE49-F238E27FC236}">
                <a16:creationId xmlns:a16="http://schemas.microsoft.com/office/drawing/2014/main" id="{0888D4CA-E02E-49E3-A37D-022D68FE5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1052513"/>
            <a:ext cx="8177212" cy="1016000"/>
          </a:xfrm>
          <a:prstGeom prst="rect">
            <a:avLst/>
          </a:prstGeom>
          <a:solidFill>
            <a:srgbClr val="006699">
              <a:alpha val="39999"/>
            </a:srgbClr>
          </a:solidFill>
          <a:ln w="9525">
            <a:solidFill>
              <a:srgbClr val="808080">
                <a:alpha val="50195"/>
              </a:srgbClr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利用晶体双折射性质制成一些棱镜或者器件，可以从自然光中获得高质量的线偏振光。</a:t>
            </a:r>
            <a:endParaRPr kumimoji="0" lang="en-US" altLang="zh-CN">
              <a:solidFill>
                <a:schemeClr val="bg1"/>
              </a:solidFill>
              <a:ea typeface="楷体_GB2312" pitchFamily="49" charset="-122"/>
            </a:endParaRPr>
          </a:p>
        </p:txBody>
      </p:sp>
      <p:sp>
        <p:nvSpPr>
          <p:cNvPr id="573445" name="Line 5">
            <a:extLst>
              <a:ext uri="{FF2B5EF4-FFF2-40B4-BE49-F238E27FC236}">
                <a16:creationId xmlns:a16="http://schemas.microsoft.com/office/drawing/2014/main" id="{64FAEAA8-558D-4568-B470-856CBC124B06}"/>
              </a:ext>
            </a:extLst>
          </p:cNvPr>
          <p:cNvSpPr>
            <a:spLocks noChangeShapeType="1"/>
          </p:cNvSpPr>
          <p:nvPr/>
        </p:nvSpPr>
        <p:spPr bwMode="auto">
          <a:xfrm>
            <a:off x="4044950" y="4198938"/>
            <a:ext cx="287338" cy="73025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573446" name="Picture 6" descr="14">
            <a:extLst>
              <a:ext uri="{FF2B5EF4-FFF2-40B4-BE49-F238E27FC236}">
                <a16:creationId xmlns:a16="http://schemas.microsoft.com/office/drawing/2014/main" id="{0F90F877-00DF-4E5B-A6CA-A08B294C1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326698"/>
              </a:clrFrom>
              <a:clrTo>
                <a:srgbClr val="32669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575" y="2986088"/>
            <a:ext cx="5467350" cy="208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447" name="Picture 7" descr="14">
            <a:extLst>
              <a:ext uri="{FF2B5EF4-FFF2-40B4-BE49-F238E27FC236}">
                <a16:creationId xmlns:a16="http://schemas.microsoft.com/office/drawing/2014/main" id="{244670CA-4FA7-41A1-A991-2F2A4F61D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326698"/>
              </a:clrFrom>
              <a:clrTo>
                <a:srgbClr val="326698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4200" y="3151188"/>
            <a:ext cx="5187950" cy="2084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48" name="Line 8">
            <a:extLst>
              <a:ext uri="{FF2B5EF4-FFF2-40B4-BE49-F238E27FC236}">
                <a16:creationId xmlns:a16="http://schemas.microsoft.com/office/drawing/2014/main" id="{32380A72-6924-4D00-A567-CD2D9D0C5DA4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2363" y="3843338"/>
            <a:ext cx="3062287" cy="674687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49" name="Line 9">
            <a:extLst>
              <a:ext uri="{FF2B5EF4-FFF2-40B4-BE49-F238E27FC236}">
                <a16:creationId xmlns:a16="http://schemas.microsoft.com/office/drawing/2014/main" id="{2C78AC06-C338-4FEC-A028-4C70E39D600C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5445125" y="4511675"/>
            <a:ext cx="414338" cy="366713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50" name="Line 10">
            <a:extLst>
              <a:ext uri="{FF2B5EF4-FFF2-40B4-BE49-F238E27FC236}">
                <a16:creationId xmlns:a16="http://schemas.microsoft.com/office/drawing/2014/main" id="{A4E584A2-480D-48F6-BAA9-C4FD8F86EE33}"/>
              </a:ext>
            </a:extLst>
          </p:cNvPr>
          <p:cNvSpPr>
            <a:spLocks noChangeShapeType="1"/>
          </p:cNvSpPr>
          <p:nvPr/>
        </p:nvSpPr>
        <p:spPr bwMode="auto">
          <a:xfrm rot="-300000">
            <a:off x="4930775" y="4186238"/>
            <a:ext cx="2016125" cy="296862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51" name="Line 11">
            <a:extLst>
              <a:ext uri="{FF2B5EF4-FFF2-40B4-BE49-F238E27FC236}">
                <a16:creationId xmlns:a16="http://schemas.microsoft.com/office/drawing/2014/main" id="{6C363C1D-1CBA-47D3-A667-7CFE83408BD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952500" y="3857625"/>
            <a:ext cx="1460500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3452" name="Object 2">
            <a:extLst>
              <a:ext uri="{FF2B5EF4-FFF2-40B4-BE49-F238E27FC236}">
                <a16:creationId xmlns:a16="http://schemas.microsoft.com/office/drawing/2014/main" id="{C89DFE1F-67E6-47D7-A653-D8C4F1DA3A4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93838" y="3752850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57" name="Equation" r:id="rId6" imgW="76149" imgH="85725" progId="Equation.3">
                  <p:embed/>
                </p:oleObj>
              </mc:Choice>
              <mc:Fallback>
                <p:oleObj name="Equation" r:id="rId6" imgW="76149" imgH="85725" progId="Equation.3">
                  <p:embed/>
                  <p:pic>
                    <p:nvPicPr>
                      <p:cNvPr id="573452" name="Object 2">
                        <a:extLst>
                          <a:ext uri="{FF2B5EF4-FFF2-40B4-BE49-F238E27FC236}">
                            <a16:creationId xmlns:a16="http://schemas.microsoft.com/office/drawing/2014/main" id="{C89DFE1F-67E6-47D7-A653-D8C4F1DA3A4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3838" y="3752850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53" name="Line 13">
            <a:extLst>
              <a:ext uri="{FF2B5EF4-FFF2-40B4-BE49-F238E27FC236}">
                <a16:creationId xmlns:a16="http://schemas.microsoft.com/office/drawing/2014/main" id="{3E314D0D-C73C-4B2A-A69B-A817BFA289A8}"/>
              </a:ext>
            </a:extLst>
          </p:cNvPr>
          <p:cNvSpPr>
            <a:spLocks noChangeShapeType="1"/>
          </p:cNvSpPr>
          <p:nvPr/>
        </p:nvSpPr>
        <p:spPr bwMode="auto">
          <a:xfrm>
            <a:off x="1414463" y="3705225"/>
            <a:ext cx="0" cy="30480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54" name="Line 14">
            <a:extLst>
              <a:ext uri="{FF2B5EF4-FFF2-40B4-BE49-F238E27FC236}">
                <a16:creationId xmlns:a16="http://schemas.microsoft.com/office/drawing/2014/main" id="{9E6CB879-61A9-4647-B77A-82C45C26EE71}"/>
              </a:ext>
            </a:extLst>
          </p:cNvPr>
          <p:cNvSpPr>
            <a:spLocks noChangeShapeType="1"/>
          </p:cNvSpPr>
          <p:nvPr/>
        </p:nvSpPr>
        <p:spPr bwMode="auto">
          <a:xfrm>
            <a:off x="1804988" y="3705225"/>
            <a:ext cx="0" cy="30480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3455" name="Object 3">
            <a:extLst>
              <a:ext uri="{FF2B5EF4-FFF2-40B4-BE49-F238E27FC236}">
                <a16:creationId xmlns:a16="http://schemas.microsoft.com/office/drawing/2014/main" id="{9B918A44-0B3F-4D5E-BD16-6F11EE203EF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3413" y="3752850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58" name="Equation" r:id="rId8" imgW="76149" imgH="85725" progId="Equation.3">
                  <p:embed/>
                </p:oleObj>
              </mc:Choice>
              <mc:Fallback>
                <p:oleObj name="Equation" r:id="rId8" imgW="76149" imgH="85725" progId="Equation.3">
                  <p:embed/>
                  <p:pic>
                    <p:nvPicPr>
                      <p:cNvPr id="573455" name="Object 3">
                        <a:extLst>
                          <a:ext uri="{FF2B5EF4-FFF2-40B4-BE49-F238E27FC236}">
                            <a16:creationId xmlns:a16="http://schemas.microsoft.com/office/drawing/2014/main" id="{9B918A44-0B3F-4D5E-BD16-6F11EE203EF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3413" y="3752850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56" name="Object 4">
            <a:extLst>
              <a:ext uri="{FF2B5EF4-FFF2-40B4-BE49-F238E27FC236}">
                <a16:creationId xmlns:a16="http://schemas.microsoft.com/office/drawing/2014/main" id="{EA2364E5-76B1-4CFA-8257-230D5DCF0B2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46575" y="4214813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59" name="Equation" r:id="rId10" imgW="76149" imgH="85725" progId="Equation.3">
                  <p:embed/>
                </p:oleObj>
              </mc:Choice>
              <mc:Fallback>
                <p:oleObj name="Equation" r:id="rId10" imgW="76149" imgH="85725" progId="Equation.3">
                  <p:embed/>
                  <p:pic>
                    <p:nvPicPr>
                      <p:cNvPr id="573456" name="Object 4">
                        <a:extLst>
                          <a:ext uri="{FF2B5EF4-FFF2-40B4-BE49-F238E27FC236}">
                            <a16:creationId xmlns:a16="http://schemas.microsoft.com/office/drawing/2014/main" id="{EA2364E5-76B1-4CFA-8257-230D5DCF0B2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6575" y="4214813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57" name="Object 5">
            <a:extLst>
              <a:ext uri="{FF2B5EF4-FFF2-40B4-BE49-F238E27FC236}">
                <a16:creationId xmlns:a16="http://schemas.microsoft.com/office/drawing/2014/main" id="{5664FA0C-4063-44FE-9FA0-7C10C52550C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44913" y="4092575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0" name="Equation" r:id="rId12" imgW="76149" imgH="85725" progId="Equation.3">
                  <p:embed/>
                </p:oleObj>
              </mc:Choice>
              <mc:Fallback>
                <p:oleObj name="Equation" r:id="rId12" imgW="76149" imgH="85725" progId="Equation.3">
                  <p:embed/>
                  <p:pic>
                    <p:nvPicPr>
                      <p:cNvPr id="573457" name="Object 5">
                        <a:extLst>
                          <a:ext uri="{FF2B5EF4-FFF2-40B4-BE49-F238E27FC236}">
                            <a16:creationId xmlns:a16="http://schemas.microsoft.com/office/drawing/2014/main" id="{5664FA0C-4063-44FE-9FA0-7C10C52550C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44913" y="4092575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58" name="Object 6">
            <a:extLst>
              <a:ext uri="{FF2B5EF4-FFF2-40B4-BE49-F238E27FC236}">
                <a16:creationId xmlns:a16="http://schemas.microsoft.com/office/drawing/2014/main" id="{83EB6623-212A-4565-A533-B849E2E5A9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35313" y="3959225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1" name="Equation" r:id="rId14" imgW="76149" imgH="85725" progId="Equation.3">
                  <p:embed/>
                </p:oleObj>
              </mc:Choice>
              <mc:Fallback>
                <p:oleObj name="Equation" r:id="rId14" imgW="76149" imgH="85725" progId="Equation.3">
                  <p:embed/>
                  <p:pic>
                    <p:nvPicPr>
                      <p:cNvPr id="573458" name="Object 6">
                        <a:extLst>
                          <a:ext uri="{FF2B5EF4-FFF2-40B4-BE49-F238E27FC236}">
                            <a16:creationId xmlns:a16="http://schemas.microsoft.com/office/drawing/2014/main" id="{83EB6623-212A-4565-A533-B849E2E5A9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5313" y="3959225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59" name="Object 7">
            <a:extLst>
              <a:ext uri="{FF2B5EF4-FFF2-40B4-BE49-F238E27FC236}">
                <a16:creationId xmlns:a16="http://schemas.microsoft.com/office/drawing/2014/main" id="{F8514126-CC15-40E5-B091-F7A9D25224A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56250" y="4591050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2" name="Equation" r:id="rId16" imgW="76149" imgH="85725" progId="Equation.3">
                  <p:embed/>
                </p:oleObj>
              </mc:Choice>
              <mc:Fallback>
                <p:oleObj name="Equation" r:id="rId16" imgW="76149" imgH="85725" progId="Equation.3">
                  <p:embed/>
                  <p:pic>
                    <p:nvPicPr>
                      <p:cNvPr id="573459" name="Object 7">
                        <a:extLst>
                          <a:ext uri="{FF2B5EF4-FFF2-40B4-BE49-F238E27FC236}">
                            <a16:creationId xmlns:a16="http://schemas.microsoft.com/office/drawing/2014/main" id="{F8514126-CC15-40E5-B091-F7A9D25224A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56250" y="4591050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60" name="Line 20">
            <a:extLst>
              <a:ext uri="{FF2B5EF4-FFF2-40B4-BE49-F238E27FC236}">
                <a16:creationId xmlns:a16="http://schemas.microsoft.com/office/drawing/2014/main" id="{474AB244-4BFD-498B-BD2C-37D24BAB868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100763" y="4283075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3461" name="Object 8">
            <a:extLst>
              <a:ext uri="{FF2B5EF4-FFF2-40B4-BE49-F238E27FC236}">
                <a16:creationId xmlns:a16="http://schemas.microsoft.com/office/drawing/2014/main" id="{126B75EB-4FAF-46D8-8A6E-237D64E684F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35300" y="2857500"/>
          <a:ext cx="3806825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3" name="公式" r:id="rId18" imgW="4753045" imgH="409643" progId="Equation.3">
                  <p:embed/>
                </p:oleObj>
              </mc:Choice>
              <mc:Fallback>
                <p:oleObj name="公式" r:id="rId18" imgW="4753045" imgH="409643" progId="Equation.3">
                  <p:embed/>
                  <p:pic>
                    <p:nvPicPr>
                      <p:cNvPr id="573461" name="Object 8">
                        <a:extLst>
                          <a:ext uri="{FF2B5EF4-FFF2-40B4-BE49-F238E27FC236}">
                            <a16:creationId xmlns:a16="http://schemas.microsoft.com/office/drawing/2014/main" id="{126B75EB-4FAF-46D8-8A6E-237D64E684F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35300" y="2857500"/>
                        <a:ext cx="3806825" cy="355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62" name="Line 22">
            <a:extLst>
              <a:ext uri="{FF2B5EF4-FFF2-40B4-BE49-F238E27FC236}">
                <a16:creationId xmlns:a16="http://schemas.microsoft.com/office/drawing/2014/main" id="{29A45C2D-37BB-4A20-ABED-A364F7FE510F}"/>
              </a:ext>
            </a:extLst>
          </p:cNvPr>
          <p:cNvSpPr>
            <a:spLocks noChangeShapeType="1"/>
          </p:cNvSpPr>
          <p:nvPr/>
        </p:nvSpPr>
        <p:spPr bwMode="auto">
          <a:xfrm rot="600000" flipV="1">
            <a:off x="2382838" y="4070350"/>
            <a:ext cx="2616200" cy="6350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463" name="Rectangle 23">
            <a:extLst>
              <a:ext uri="{FF2B5EF4-FFF2-40B4-BE49-F238E27FC236}">
                <a16:creationId xmlns:a16="http://schemas.microsoft.com/office/drawing/2014/main" id="{EB5720AA-48D1-440A-A807-6F5C1BF41F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7175" y="4202113"/>
            <a:ext cx="311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FFFF00"/>
                </a:solidFill>
              </a:rPr>
              <a:t>o</a:t>
            </a:r>
            <a:endParaRPr lang="en-US" altLang="zh-CN">
              <a:solidFill>
                <a:srgbClr val="FFFF00"/>
              </a:solidFill>
              <a:ea typeface="楷体_GB2312" pitchFamily="49" charset="-122"/>
            </a:endParaRPr>
          </a:p>
        </p:txBody>
      </p:sp>
      <p:sp>
        <p:nvSpPr>
          <p:cNvPr id="573464" name="Line 24">
            <a:extLst>
              <a:ext uri="{FF2B5EF4-FFF2-40B4-BE49-F238E27FC236}">
                <a16:creationId xmlns:a16="http://schemas.microsoft.com/office/drawing/2014/main" id="{3B720982-0747-46DD-B9E4-E598C438FE9A}"/>
              </a:ext>
            </a:extLst>
          </p:cNvPr>
          <p:cNvSpPr>
            <a:spLocks noChangeShapeType="1"/>
          </p:cNvSpPr>
          <p:nvPr/>
        </p:nvSpPr>
        <p:spPr bwMode="auto">
          <a:xfrm rot="1320000">
            <a:off x="2003425" y="3859213"/>
            <a:ext cx="838200" cy="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465" name="Line 25">
            <a:extLst>
              <a:ext uri="{FF2B5EF4-FFF2-40B4-BE49-F238E27FC236}">
                <a16:creationId xmlns:a16="http://schemas.microsoft.com/office/drawing/2014/main" id="{E58847A7-5E93-4359-999A-A058E7ACD446}"/>
              </a:ext>
            </a:extLst>
          </p:cNvPr>
          <p:cNvSpPr>
            <a:spLocks noChangeShapeType="1"/>
          </p:cNvSpPr>
          <p:nvPr/>
        </p:nvSpPr>
        <p:spPr bwMode="auto">
          <a:xfrm>
            <a:off x="6935788" y="4391025"/>
            <a:ext cx="1127125" cy="0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3466" name="Line 26">
            <a:extLst>
              <a:ext uri="{FF2B5EF4-FFF2-40B4-BE49-F238E27FC236}">
                <a16:creationId xmlns:a16="http://schemas.microsoft.com/office/drawing/2014/main" id="{2978C26D-062C-41FB-8386-E4A09DEED5E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344863"/>
            <a:ext cx="3889375" cy="1584325"/>
          </a:xfrm>
          <a:prstGeom prst="line">
            <a:avLst/>
          </a:prstGeom>
          <a:noFill/>
          <a:ln w="571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>
            <a:spAutoFit/>
          </a:bodyPr>
          <a:lstStyle/>
          <a:p>
            <a:endParaRPr lang="zh-CN" altLang="en-US"/>
          </a:p>
        </p:txBody>
      </p:sp>
      <p:sp>
        <p:nvSpPr>
          <p:cNvPr id="573467" name="Text Box 27">
            <a:extLst>
              <a:ext uri="{FF2B5EF4-FFF2-40B4-BE49-F238E27FC236}">
                <a16:creationId xmlns:a16="http://schemas.microsoft.com/office/drawing/2014/main" id="{92C74BD6-2F8B-4CA3-BA40-480C02F661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0338" y="4362450"/>
            <a:ext cx="695325" cy="396875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光轴</a:t>
            </a:r>
          </a:p>
        </p:txBody>
      </p:sp>
      <p:sp>
        <p:nvSpPr>
          <p:cNvPr id="573468" name="Line 28">
            <a:extLst>
              <a:ext uri="{FF2B5EF4-FFF2-40B4-BE49-F238E27FC236}">
                <a16:creationId xmlns:a16="http://schemas.microsoft.com/office/drawing/2014/main" id="{AE99BF61-E6C3-4878-9B44-8D98F2D03D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17550" y="3854450"/>
            <a:ext cx="360363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3469" name="Object 9">
            <a:extLst>
              <a:ext uri="{FF2B5EF4-FFF2-40B4-BE49-F238E27FC236}">
                <a16:creationId xmlns:a16="http://schemas.microsoft.com/office/drawing/2014/main" id="{90A054C1-F3AD-44DC-AE33-65116AD46A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16013" y="3748088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4" name="Equation" r:id="rId20" imgW="76149" imgH="85725" progId="Equation.3">
                  <p:embed/>
                </p:oleObj>
              </mc:Choice>
              <mc:Fallback>
                <p:oleObj name="Equation" r:id="rId20" imgW="76149" imgH="85725" progId="Equation.3">
                  <p:embed/>
                  <p:pic>
                    <p:nvPicPr>
                      <p:cNvPr id="573469" name="Object 9">
                        <a:extLst>
                          <a:ext uri="{FF2B5EF4-FFF2-40B4-BE49-F238E27FC236}">
                            <a16:creationId xmlns:a16="http://schemas.microsoft.com/office/drawing/2014/main" id="{90A054C1-F3AD-44DC-AE33-65116AD46A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6013" y="3748088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0" name="Object 10">
            <a:extLst>
              <a:ext uri="{FF2B5EF4-FFF2-40B4-BE49-F238E27FC236}">
                <a16:creationId xmlns:a16="http://schemas.microsoft.com/office/drawing/2014/main" id="{2EAEADA7-13A2-4DD5-ABD9-644132C8DF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44875" y="4027488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5" name="Equation" r:id="rId22" imgW="76149" imgH="85725" progId="Equation.3">
                  <p:embed/>
                </p:oleObj>
              </mc:Choice>
              <mc:Fallback>
                <p:oleObj name="Equation" r:id="rId22" imgW="76149" imgH="85725" progId="Equation.3">
                  <p:embed/>
                  <p:pic>
                    <p:nvPicPr>
                      <p:cNvPr id="573470" name="Object 10">
                        <a:extLst>
                          <a:ext uri="{FF2B5EF4-FFF2-40B4-BE49-F238E27FC236}">
                            <a16:creationId xmlns:a16="http://schemas.microsoft.com/office/drawing/2014/main" id="{2EAEADA7-13A2-4DD5-ABD9-644132C8DF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4875" y="4027488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1" name="Object 11">
            <a:extLst>
              <a:ext uri="{FF2B5EF4-FFF2-40B4-BE49-F238E27FC236}">
                <a16:creationId xmlns:a16="http://schemas.microsoft.com/office/drawing/2014/main" id="{ABDA3893-9994-47F2-9B0F-3AABD790195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24313" y="4143375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6" name="Equation" r:id="rId24" imgW="76149" imgH="85725" progId="Equation.3">
                  <p:embed/>
                </p:oleObj>
              </mc:Choice>
              <mc:Fallback>
                <p:oleObj name="Equation" r:id="rId24" imgW="76149" imgH="85725" progId="Equation.3">
                  <p:embed/>
                  <p:pic>
                    <p:nvPicPr>
                      <p:cNvPr id="573471" name="Object 11">
                        <a:extLst>
                          <a:ext uri="{FF2B5EF4-FFF2-40B4-BE49-F238E27FC236}">
                            <a16:creationId xmlns:a16="http://schemas.microsoft.com/office/drawing/2014/main" id="{ABDA3893-9994-47F2-9B0F-3AABD790195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24313" y="4143375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2" name="Object 12">
            <a:extLst>
              <a:ext uri="{FF2B5EF4-FFF2-40B4-BE49-F238E27FC236}">
                <a16:creationId xmlns:a16="http://schemas.microsoft.com/office/drawing/2014/main" id="{798EE4F6-D785-4488-B375-3E2FAE0AE0E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38675" y="4279900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7" name="Equation" r:id="rId26" imgW="76149" imgH="85725" progId="Equation.3">
                  <p:embed/>
                </p:oleObj>
              </mc:Choice>
              <mc:Fallback>
                <p:oleObj name="Equation" r:id="rId26" imgW="76149" imgH="85725" progId="Equation.3">
                  <p:embed/>
                  <p:pic>
                    <p:nvPicPr>
                      <p:cNvPr id="573472" name="Object 12">
                        <a:extLst>
                          <a:ext uri="{FF2B5EF4-FFF2-40B4-BE49-F238E27FC236}">
                            <a16:creationId xmlns:a16="http://schemas.microsoft.com/office/drawing/2014/main" id="{798EE4F6-D785-4488-B375-3E2FAE0AE0E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38675" y="4279900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3" name="Object 13">
            <a:extLst>
              <a:ext uri="{FF2B5EF4-FFF2-40B4-BE49-F238E27FC236}">
                <a16:creationId xmlns:a16="http://schemas.microsoft.com/office/drawing/2014/main" id="{39ED4131-4E10-4BE6-98DE-2F1DA208A05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37125" y="4346575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8" name="Equation" r:id="rId28" imgW="76149" imgH="85725" progId="Equation.3">
                  <p:embed/>
                </p:oleObj>
              </mc:Choice>
              <mc:Fallback>
                <p:oleObj name="Equation" r:id="rId28" imgW="76149" imgH="85725" progId="Equation.3">
                  <p:embed/>
                  <p:pic>
                    <p:nvPicPr>
                      <p:cNvPr id="573473" name="Object 13">
                        <a:extLst>
                          <a:ext uri="{FF2B5EF4-FFF2-40B4-BE49-F238E27FC236}">
                            <a16:creationId xmlns:a16="http://schemas.microsoft.com/office/drawing/2014/main" id="{39ED4131-4E10-4BE6-98DE-2F1DA208A05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7125" y="4346575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4" name="Object 14">
            <a:extLst>
              <a:ext uri="{FF2B5EF4-FFF2-40B4-BE49-F238E27FC236}">
                <a16:creationId xmlns:a16="http://schemas.microsoft.com/office/drawing/2014/main" id="{6523DA96-18B0-49D5-8484-51A774166A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91125" y="4405313"/>
          <a:ext cx="111125" cy="12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469" name="Equation" r:id="rId30" imgW="76149" imgH="85725" progId="Equation.3">
                  <p:embed/>
                </p:oleObj>
              </mc:Choice>
              <mc:Fallback>
                <p:oleObj name="Equation" r:id="rId30" imgW="76149" imgH="85725" progId="Equation.3">
                  <p:embed/>
                  <p:pic>
                    <p:nvPicPr>
                      <p:cNvPr id="573474" name="Object 14">
                        <a:extLst>
                          <a:ext uri="{FF2B5EF4-FFF2-40B4-BE49-F238E27FC236}">
                            <a16:creationId xmlns:a16="http://schemas.microsoft.com/office/drawing/2014/main" id="{6523DA96-18B0-49D5-8484-51A774166A4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91125" y="4405313"/>
                        <a:ext cx="111125" cy="123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475" name="Line 35">
            <a:extLst>
              <a:ext uri="{FF2B5EF4-FFF2-40B4-BE49-F238E27FC236}">
                <a16:creationId xmlns:a16="http://schemas.microsoft.com/office/drawing/2014/main" id="{08575AF9-C27C-47DE-933F-99B29F2A8196}"/>
              </a:ext>
            </a:extLst>
          </p:cNvPr>
          <p:cNvSpPr>
            <a:spLocks noChangeAspect="1" noChangeShapeType="1"/>
          </p:cNvSpPr>
          <p:nvPr/>
        </p:nvSpPr>
        <p:spPr bwMode="auto">
          <a:xfrm rot="720000">
            <a:off x="3359150" y="3949700"/>
            <a:ext cx="1588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76" name="Line 36">
            <a:extLst>
              <a:ext uri="{FF2B5EF4-FFF2-40B4-BE49-F238E27FC236}">
                <a16:creationId xmlns:a16="http://schemas.microsoft.com/office/drawing/2014/main" id="{CCCEC152-55C7-48E7-B0D6-A4A6C35020A2}"/>
              </a:ext>
            </a:extLst>
          </p:cNvPr>
          <p:cNvSpPr>
            <a:spLocks noChangeAspect="1" noChangeShapeType="1"/>
          </p:cNvSpPr>
          <p:nvPr/>
        </p:nvSpPr>
        <p:spPr bwMode="auto">
          <a:xfrm rot="720000">
            <a:off x="3670300" y="4002088"/>
            <a:ext cx="1588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77" name="Line 37">
            <a:extLst>
              <a:ext uri="{FF2B5EF4-FFF2-40B4-BE49-F238E27FC236}">
                <a16:creationId xmlns:a16="http://schemas.microsoft.com/office/drawing/2014/main" id="{A5F3B4DA-BD5F-4EB9-BF73-436AB9F16252}"/>
              </a:ext>
            </a:extLst>
          </p:cNvPr>
          <p:cNvSpPr>
            <a:spLocks noChangeAspect="1" noChangeShapeType="1"/>
          </p:cNvSpPr>
          <p:nvPr/>
        </p:nvSpPr>
        <p:spPr bwMode="auto">
          <a:xfrm rot="720000">
            <a:off x="3970338" y="4065588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78" name="Line 38">
            <a:extLst>
              <a:ext uri="{FF2B5EF4-FFF2-40B4-BE49-F238E27FC236}">
                <a16:creationId xmlns:a16="http://schemas.microsoft.com/office/drawing/2014/main" id="{7C7C974E-ABE1-4CC2-BFFD-DE760BA9DE11}"/>
              </a:ext>
            </a:extLst>
          </p:cNvPr>
          <p:cNvSpPr>
            <a:spLocks noChangeAspect="1" noChangeShapeType="1"/>
          </p:cNvSpPr>
          <p:nvPr/>
        </p:nvSpPr>
        <p:spPr bwMode="auto">
          <a:xfrm rot="720000">
            <a:off x="4267200" y="4111625"/>
            <a:ext cx="1588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79" name="Line 39">
            <a:extLst>
              <a:ext uri="{FF2B5EF4-FFF2-40B4-BE49-F238E27FC236}">
                <a16:creationId xmlns:a16="http://schemas.microsoft.com/office/drawing/2014/main" id="{1A35E8C9-9C78-4056-81E1-557F60B58009}"/>
              </a:ext>
            </a:extLst>
          </p:cNvPr>
          <p:cNvSpPr>
            <a:spLocks noChangeAspect="1" noChangeShapeType="1"/>
          </p:cNvSpPr>
          <p:nvPr/>
        </p:nvSpPr>
        <p:spPr bwMode="auto">
          <a:xfrm rot="720000">
            <a:off x="4570413" y="4164013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0" name="Line 40">
            <a:extLst>
              <a:ext uri="{FF2B5EF4-FFF2-40B4-BE49-F238E27FC236}">
                <a16:creationId xmlns:a16="http://schemas.microsoft.com/office/drawing/2014/main" id="{FC0125E8-6646-4DA1-9978-918D3F7F8F6D}"/>
              </a:ext>
            </a:extLst>
          </p:cNvPr>
          <p:cNvSpPr>
            <a:spLocks noChangeAspect="1" noChangeShapeType="1"/>
          </p:cNvSpPr>
          <p:nvPr/>
        </p:nvSpPr>
        <p:spPr bwMode="auto">
          <a:xfrm rot="-240000">
            <a:off x="4335463" y="4178300"/>
            <a:ext cx="173037" cy="42863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1" name="Line 41">
            <a:extLst>
              <a:ext uri="{FF2B5EF4-FFF2-40B4-BE49-F238E27FC236}">
                <a16:creationId xmlns:a16="http://schemas.microsoft.com/office/drawing/2014/main" id="{6D361393-6ECB-4D24-9E78-B2BA053BBFDE}"/>
              </a:ext>
            </a:extLst>
          </p:cNvPr>
          <p:cNvSpPr>
            <a:spLocks noChangeAspect="1" noChangeShapeType="1"/>
          </p:cNvSpPr>
          <p:nvPr/>
        </p:nvSpPr>
        <p:spPr bwMode="auto">
          <a:xfrm rot="240000">
            <a:off x="6516688" y="4373563"/>
            <a:ext cx="215900" cy="1587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2" name="Line 42">
            <a:extLst>
              <a:ext uri="{FF2B5EF4-FFF2-40B4-BE49-F238E27FC236}">
                <a16:creationId xmlns:a16="http://schemas.microsoft.com/office/drawing/2014/main" id="{51621A99-344C-486E-80DE-C9C506C98A1B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5499100" y="4244975"/>
            <a:ext cx="1588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3" name="Line 43">
            <a:extLst>
              <a:ext uri="{FF2B5EF4-FFF2-40B4-BE49-F238E27FC236}">
                <a16:creationId xmlns:a16="http://schemas.microsoft.com/office/drawing/2014/main" id="{83DF412E-A900-4D5E-A8BF-7128B94E413C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5795963" y="4265613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4" name="Line 44">
            <a:extLst>
              <a:ext uri="{FF2B5EF4-FFF2-40B4-BE49-F238E27FC236}">
                <a16:creationId xmlns:a16="http://schemas.microsoft.com/office/drawing/2014/main" id="{27DEA7C9-7BDD-4DA0-8104-8F4FD97038B0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399213" y="4300538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5" name="Line 45">
            <a:extLst>
              <a:ext uri="{FF2B5EF4-FFF2-40B4-BE49-F238E27FC236}">
                <a16:creationId xmlns:a16="http://schemas.microsoft.com/office/drawing/2014/main" id="{3CBF2400-56AD-47F4-963D-0C8152461FD4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164388" y="4338638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6" name="Line 46">
            <a:extLst>
              <a:ext uri="{FF2B5EF4-FFF2-40B4-BE49-F238E27FC236}">
                <a16:creationId xmlns:a16="http://schemas.microsoft.com/office/drawing/2014/main" id="{A6EBF8D8-B7C9-460D-A022-D25EE09D38B6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456488" y="4338638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7" name="Line 47">
            <a:extLst>
              <a:ext uri="{FF2B5EF4-FFF2-40B4-BE49-F238E27FC236}">
                <a16:creationId xmlns:a16="http://schemas.microsoft.com/office/drawing/2014/main" id="{D3ED0043-3DDE-4DD0-9191-216BEB8071C9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739063" y="4333875"/>
            <a:ext cx="1587" cy="1111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8" name="Line 48">
            <a:extLst>
              <a:ext uri="{FF2B5EF4-FFF2-40B4-BE49-F238E27FC236}">
                <a16:creationId xmlns:a16="http://schemas.microsoft.com/office/drawing/2014/main" id="{F704535D-0F4B-47EC-A3CF-52335EA40F71}"/>
              </a:ext>
            </a:extLst>
          </p:cNvPr>
          <p:cNvSpPr>
            <a:spLocks noChangeShapeType="1"/>
          </p:cNvSpPr>
          <p:nvPr/>
        </p:nvSpPr>
        <p:spPr bwMode="auto">
          <a:xfrm rot="-60000">
            <a:off x="1960563" y="4914900"/>
            <a:ext cx="4752975" cy="71438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3489" name="AutoShape 49">
            <a:extLst>
              <a:ext uri="{FF2B5EF4-FFF2-40B4-BE49-F238E27FC236}">
                <a16:creationId xmlns:a16="http://schemas.microsoft.com/office/drawing/2014/main" id="{6EB0D0EF-B9AE-4082-BABF-42F6140B15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2725" y="5299075"/>
            <a:ext cx="1481138" cy="415925"/>
          </a:xfrm>
          <a:prstGeom prst="wedgeRectCallout">
            <a:avLst>
              <a:gd name="adj1" fmla="val 5843"/>
              <a:gd name="adj2" fmla="val -186259"/>
            </a:avLst>
          </a:prstGeom>
          <a:solidFill>
            <a:srgbClr val="99CC00">
              <a:alpha val="47058"/>
            </a:srgbClr>
          </a:solidFill>
          <a:ln w="19050">
            <a:solidFill>
              <a:srgbClr val="B2B2B2">
                <a:alpha val="74117"/>
              </a:srgbClr>
            </a:solidFill>
            <a:miter lim="800000"/>
            <a:headEnd/>
            <a:tailEnd/>
          </a:ln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加拿大树胶</a:t>
            </a:r>
            <a:endParaRPr lang="zh-CN" altLang="en-US" sz="2000">
              <a:solidFill>
                <a:schemeClr val="hlink"/>
              </a:solidFill>
              <a:ea typeface="楷体_GB2312" pitchFamily="49" charset="-122"/>
            </a:endParaRPr>
          </a:p>
        </p:txBody>
      </p:sp>
      <p:sp>
        <p:nvSpPr>
          <p:cNvPr id="573490" name="Rectangle 50">
            <a:extLst>
              <a:ext uri="{FF2B5EF4-FFF2-40B4-BE49-F238E27FC236}">
                <a16:creationId xmlns:a16="http://schemas.microsoft.com/office/drawing/2014/main" id="{25AA97E6-957D-43AF-840C-17A6AB12AF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38513" y="3643313"/>
            <a:ext cx="29686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000">
                <a:solidFill>
                  <a:srgbClr val="00FFFF"/>
                </a:solidFill>
              </a:rPr>
              <a:t>e</a:t>
            </a:r>
            <a:endParaRPr lang="en-US" altLang="zh-CN">
              <a:solidFill>
                <a:srgbClr val="00FFFF"/>
              </a:solidFill>
              <a:ea typeface="楷体_GB2312" pitchFamily="49" charset="-122"/>
            </a:endParaRPr>
          </a:p>
        </p:txBody>
      </p:sp>
      <p:sp>
        <p:nvSpPr>
          <p:cNvPr id="573491" name="Text Box 51">
            <a:extLst>
              <a:ext uri="{FF2B5EF4-FFF2-40B4-BE49-F238E27FC236}">
                <a16:creationId xmlns:a16="http://schemas.microsoft.com/office/drawing/2014/main" id="{E7BD7CD3-BBFD-478D-B229-7E5A069A28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6950" y="5929313"/>
            <a:ext cx="71469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zh-CN" altLang="en-US">
                <a:solidFill>
                  <a:schemeClr val="bg1"/>
                </a:solidFill>
                <a:ea typeface="仿宋_GB2312"/>
                <a:cs typeface="仿宋_GB2312"/>
              </a:rPr>
              <a:t>出射光是一束振动方向在纸面内的线偏振光</a:t>
            </a:r>
            <a:endParaRPr kumimoji="0" lang="en-US" altLang="zh-CN">
              <a:solidFill>
                <a:schemeClr val="bg1"/>
              </a:solidFill>
              <a:ea typeface="仿宋_GB2312"/>
              <a:cs typeface="仿宋_GB2312"/>
            </a:endParaRPr>
          </a:p>
        </p:txBody>
      </p:sp>
      <p:sp>
        <p:nvSpPr>
          <p:cNvPr id="24628" name="Text Box 52">
            <a:extLst>
              <a:ext uri="{FF2B5EF4-FFF2-40B4-BE49-F238E27FC236}">
                <a16:creationId xmlns:a16="http://schemas.microsoft.com/office/drawing/2014/main" id="{AA6C603D-42B5-4954-89BA-FBF273A436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5750" y="395288"/>
            <a:ext cx="63928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三</a:t>
            </a:r>
            <a:r>
              <a:rPr lang="en-US" altLang="zh-CN">
                <a:solidFill>
                  <a:srgbClr val="FFFF00"/>
                </a:solidFill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晶体偏振器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（</a:t>
            </a:r>
            <a:r>
              <a:rPr kumimoji="0" lang="zh-CN" altLang="en-US">
                <a:solidFill>
                  <a:schemeClr val="bg1"/>
                </a:solidFill>
              </a:rPr>
              <a:t>利用晶体产生偏振光）</a:t>
            </a:r>
          </a:p>
        </p:txBody>
      </p:sp>
      <p:sp>
        <p:nvSpPr>
          <p:cNvPr id="24629" name="灯片编号占位符 1">
            <a:extLst>
              <a:ext uri="{FF2B5EF4-FFF2-40B4-BE49-F238E27FC236}">
                <a16:creationId xmlns:a16="http://schemas.microsoft.com/office/drawing/2014/main" id="{C3F15F4E-07A6-4C33-8D0D-3C408E67F94F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4E22E11D-2A2A-4C96-9EE5-2655C89659C5}" type="slidenum">
              <a:rPr lang="en-US" altLang="zh-CN" b="0">
                <a:solidFill>
                  <a:srgbClr val="FF00FF"/>
                </a:solidFill>
              </a:rPr>
              <a:pPr eaLnBrk="1" hangingPunct="1"/>
              <a:t>24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3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73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573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73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73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73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73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73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3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3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3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73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73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73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73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73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73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73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73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3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573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573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9" presetID="35" presetClass="emph" presetSubtype="0" repeatCount="indefinit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0" dur="1000" fill="hold"/>
                                        <p:tgtEl>
                                          <p:spTgt spid="573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573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573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573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573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573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573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500"/>
                                        <p:tgtEl>
                                          <p:spTgt spid="573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573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573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573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573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573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573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7" dur="500"/>
                                        <p:tgtEl>
                                          <p:spTgt spid="573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573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573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573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73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573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573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443" grpId="0" autoUpdateAnimBg="0"/>
      <p:bldP spid="573463" grpId="0" build="p" autoUpdateAnimBg="0"/>
      <p:bldP spid="573467" grpId="0" animBg="1"/>
      <p:bldP spid="573489" grpId="0" animBg="1" autoUpdateAnimBg="0"/>
      <p:bldP spid="573490" grpId="0" build="p" autoUpdateAnimBg="0"/>
      <p:bldP spid="57349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466" name="Text Box 2">
            <a:extLst>
              <a:ext uri="{FF2B5EF4-FFF2-40B4-BE49-F238E27FC236}">
                <a16:creationId xmlns:a16="http://schemas.microsoft.com/office/drawing/2014/main" id="{45392662-5352-4526-BCE3-215539208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328613"/>
            <a:ext cx="3744913" cy="45720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tx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r>
              <a:rPr lang="en-US" altLang="zh-CN">
                <a:solidFill>
                  <a:srgbClr val="FFFF00"/>
                </a:solidFill>
              </a:rPr>
              <a:t>2. </a:t>
            </a:r>
            <a:r>
              <a:rPr lang="zh-CN" altLang="en-US">
                <a:solidFill>
                  <a:srgbClr val="FFFF00"/>
                </a:solidFill>
              </a:rPr>
              <a:t> 渥拉斯顿棱镜</a:t>
            </a:r>
            <a:endParaRPr lang="zh-CN" altLang="en-US">
              <a:solidFill>
                <a:srgbClr val="FFFF00"/>
              </a:solidFill>
              <a:latin typeface="方正书宋简体"/>
            </a:endParaRPr>
          </a:p>
        </p:txBody>
      </p:sp>
      <p:sp>
        <p:nvSpPr>
          <p:cNvPr id="574467" name="Line 3">
            <a:extLst>
              <a:ext uri="{FF2B5EF4-FFF2-40B4-BE49-F238E27FC236}">
                <a16:creationId xmlns:a16="http://schemas.microsoft.com/office/drawing/2014/main" id="{7C956B0D-715F-4516-9AAE-3548F4AA531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1530350" y="3802063"/>
            <a:ext cx="1460500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non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68" name="Object 2">
            <a:extLst>
              <a:ext uri="{FF2B5EF4-FFF2-40B4-BE49-F238E27FC236}">
                <a16:creationId xmlns:a16="http://schemas.microsoft.com/office/drawing/2014/main" id="{915D46E9-7353-48C4-9B1D-45EEAFAD59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071688" y="3697288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25" name="Equation" r:id="rId4" imgW="76149" imgH="85725" progId="Equation.3">
                  <p:embed/>
                </p:oleObj>
              </mc:Choice>
              <mc:Fallback>
                <p:oleObj name="Equation" r:id="rId4" imgW="76149" imgH="85725" progId="Equation.3">
                  <p:embed/>
                  <p:pic>
                    <p:nvPicPr>
                      <p:cNvPr id="574468" name="Object 2">
                        <a:extLst>
                          <a:ext uri="{FF2B5EF4-FFF2-40B4-BE49-F238E27FC236}">
                            <a16:creationId xmlns:a16="http://schemas.microsoft.com/office/drawing/2014/main" id="{915D46E9-7353-48C4-9B1D-45EEAFAD59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71688" y="3697288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69" name="Line 5">
            <a:extLst>
              <a:ext uri="{FF2B5EF4-FFF2-40B4-BE49-F238E27FC236}">
                <a16:creationId xmlns:a16="http://schemas.microsoft.com/office/drawing/2014/main" id="{BD6CA678-4BE2-417A-990B-CEB12173744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92313" y="3649663"/>
            <a:ext cx="0" cy="30480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70" name="Line 6">
            <a:extLst>
              <a:ext uri="{FF2B5EF4-FFF2-40B4-BE49-F238E27FC236}">
                <a16:creationId xmlns:a16="http://schemas.microsoft.com/office/drawing/2014/main" id="{1A03BD58-0CE0-4F7C-B9AF-40E14A6DB682}"/>
              </a:ext>
            </a:extLst>
          </p:cNvPr>
          <p:cNvSpPr>
            <a:spLocks noChangeShapeType="1"/>
          </p:cNvSpPr>
          <p:nvPr/>
        </p:nvSpPr>
        <p:spPr bwMode="auto">
          <a:xfrm>
            <a:off x="2382838" y="3649663"/>
            <a:ext cx="0" cy="30480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71" name="Object 3">
            <a:extLst>
              <a:ext uri="{FF2B5EF4-FFF2-40B4-BE49-F238E27FC236}">
                <a16:creationId xmlns:a16="http://schemas.microsoft.com/office/drawing/2014/main" id="{2AB88CC6-8A4E-4B3B-8A30-B09317EF724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81263" y="3697288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26" name="Equation" r:id="rId6" imgW="76149" imgH="85725" progId="Equation.3">
                  <p:embed/>
                </p:oleObj>
              </mc:Choice>
              <mc:Fallback>
                <p:oleObj name="Equation" r:id="rId6" imgW="76149" imgH="85725" progId="Equation.3">
                  <p:embed/>
                  <p:pic>
                    <p:nvPicPr>
                      <p:cNvPr id="574471" name="Object 3">
                        <a:extLst>
                          <a:ext uri="{FF2B5EF4-FFF2-40B4-BE49-F238E27FC236}">
                            <a16:creationId xmlns:a16="http://schemas.microsoft.com/office/drawing/2014/main" id="{2AB88CC6-8A4E-4B3B-8A30-B09317EF724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81263" y="3697288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72" name="Line 8">
            <a:extLst>
              <a:ext uri="{FF2B5EF4-FFF2-40B4-BE49-F238E27FC236}">
                <a16:creationId xmlns:a16="http://schemas.microsoft.com/office/drawing/2014/main" id="{0283B084-5D56-4CDE-BF99-08372BA6EC9C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3798888"/>
            <a:ext cx="360363" cy="0"/>
          </a:xfrm>
          <a:prstGeom prst="line">
            <a:avLst/>
          </a:prstGeom>
          <a:noFill/>
          <a:ln w="28575">
            <a:solidFill>
              <a:schemeClr val="bg1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73" name="Object 4">
            <a:extLst>
              <a:ext uri="{FF2B5EF4-FFF2-40B4-BE49-F238E27FC236}">
                <a16:creationId xmlns:a16="http://schemas.microsoft.com/office/drawing/2014/main" id="{3B01E252-C43B-4608-82A4-B41D543AA26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93863" y="3692525"/>
          <a:ext cx="19526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27" name="Equation" r:id="rId8" imgW="76149" imgH="85725" progId="Equation.3">
                  <p:embed/>
                </p:oleObj>
              </mc:Choice>
              <mc:Fallback>
                <p:oleObj name="Equation" r:id="rId8" imgW="76149" imgH="85725" progId="Equation.3">
                  <p:embed/>
                  <p:pic>
                    <p:nvPicPr>
                      <p:cNvPr id="574473" name="Object 4">
                        <a:extLst>
                          <a:ext uri="{FF2B5EF4-FFF2-40B4-BE49-F238E27FC236}">
                            <a16:creationId xmlns:a16="http://schemas.microsoft.com/office/drawing/2014/main" id="{3B01E252-C43B-4608-82A4-B41D543AA26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93863" y="3692525"/>
                        <a:ext cx="195262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hlink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74" name="AutoShape 10" descr="深色竖线">
            <a:extLst>
              <a:ext uri="{FF2B5EF4-FFF2-40B4-BE49-F238E27FC236}">
                <a16:creationId xmlns:a16="http://schemas.microsoft.com/office/drawing/2014/main" id="{27B21404-A3BB-4AEB-94CA-957EEA08FF4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306763" y="3443288"/>
            <a:ext cx="2947987" cy="2619375"/>
          </a:xfrm>
          <a:prstGeom prst="rtTriangl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74475" name="Rectangle 11" descr="图形2">
            <a:extLst>
              <a:ext uri="{FF2B5EF4-FFF2-40B4-BE49-F238E27FC236}">
                <a16:creationId xmlns:a16="http://schemas.microsoft.com/office/drawing/2014/main" id="{D138BF61-452F-4DC7-A174-38B452D388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6713" y="2833688"/>
            <a:ext cx="3095625" cy="2159000"/>
          </a:xfrm>
          <a:prstGeom prst="rect">
            <a:avLst/>
          </a:prstGeom>
          <a:blipFill dpi="0" rotWithShape="1">
            <a:blip r:embed="rId10">
              <a:alphaModFix amt="20000"/>
            </a:blip>
            <a:srcRect/>
            <a:stretch>
              <a:fillRect/>
            </a:stretch>
          </a:blip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FFFFFF"/>
            </a:extrusionClr>
            <a:contourClr>
              <a:srgbClr val="FFFFFF"/>
            </a:contourClr>
          </a:sp3d>
        </p:spPr>
        <p:txBody>
          <a:bodyPr anchor="ctr">
            <a:spAutoFit/>
            <a:flatTx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74476" name="Line 12">
            <a:extLst>
              <a:ext uri="{FF2B5EF4-FFF2-40B4-BE49-F238E27FC236}">
                <a16:creationId xmlns:a16="http://schemas.microsoft.com/office/drawing/2014/main" id="{257B434A-F627-45DF-A85D-B6B6EE693ADA}"/>
              </a:ext>
            </a:extLst>
          </p:cNvPr>
          <p:cNvSpPr>
            <a:spLocks noChangeShapeType="1"/>
          </p:cNvSpPr>
          <p:nvPr/>
        </p:nvSpPr>
        <p:spPr bwMode="auto">
          <a:xfrm>
            <a:off x="3035300" y="3733800"/>
            <a:ext cx="1595438" cy="34925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77" name="Line 13">
            <a:extLst>
              <a:ext uri="{FF2B5EF4-FFF2-40B4-BE49-F238E27FC236}">
                <a16:creationId xmlns:a16="http://schemas.microsoft.com/office/drawing/2014/main" id="{86425E6C-DB94-4033-977B-E94CE4950184}"/>
              </a:ext>
            </a:extLst>
          </p:cNvPr>
          <p:cNvSpPr>
            <a:spLocks noChangeShapeType="1"/>
          </p:cNvSpPr>
          <p:nvPr/>
        </p:nvSpPr>
        <p:spPr bwMode="auto">
          <a:xfrm rot="360000">
            <a:off x="3776663" y="3136900"/>
            <a:ext cx="1722437" cy="1520825"/>
          </a:xfrm>
          <a:prstGeom prst="line">
            <a:avLst/>
          </a:prstGeom>
          <a:noFill/>
          <a:ln w="12700">
            <a:solidFill>
              <a:schemeClr val="bg1"/>
            </a:solidFill>
            <a:prstDash val="lg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78" name="Line 14">
            <a:extLst>
              <a:ext uri="{FF2B5EF4-FFF2-40B4-BE49-F238E27FC236}">
                <a16:creationId xmlns:a16="http://schemas.microsoft.com/office/drawing/2014/main" id="{56512EE0-90C4-4166-956A-235D362F9809}"/>
              </a:ext>
            </a:extLst>
          </p:cNvPr>
          <p:cNvSpPr>
            <a:spLocks noChangeShapeType="1"/>
          </p:cNvSpPr>
          <p:nvPr/>
        </p:nvSpPr>
        <p:spPr bwMode="auto">
          <a:xfrm>
            <a:off x="3838575" y="3749675"/>
            <a:ext cx="0" cy="1365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79" name="Line 15">
            <a:extLst>
              <a:ext uri="{FF2B5EF4-FFF2-40B4-BE49-F238E27FC236}">
                <a16:creationId xmlns:a16="http://schemas.microsoft.com/office/drawing/2014/main" id="{2FF7E9F8-C2DB-4D21-8B64-E155CCAE2DE2}"/>
              </a:ext>
            </a:extLst>
          </p:cNvPr>
          <p:cNvSpPr>
            <a:spLocks noChangeShapeType="1"/>
          </p:cNvSpPr>
          <p:nvPr/>
        </p:nvSpPr>
        <p:spPr bwMode="auto">
          <a:xfrm>
            <a:off x="3478213" y="3741738"/>
            <a:ext cx="0" cy="1365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80" name="Line 16">
            <a:extLst>
              <a:ext uri="{FF2B5EF4-FFF2-40B4-BE49-F238E27FC236}">
                <a16:creationId xmlns:a16="http://schemas.microsoft.com/office/drawing/2014/main" id="{B1F66208-08E7-47BD-8E79-CFDCFA7B1C9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45025" y="3328988"/>
            <a:ext cx="1343025" cy="439737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81" name="Object 5">
            <a:extLst>
              <a:ext uri="{FF2B5EF4-FFF2-40B4-BE49-F238E27FC236}">
                <a16:creationId xmlns:a16="http://schemas.microsoft.com/office/drawing/2014/main" id="{EF854A9C-F54D-43A3-B8DC-FA0715F146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24488" y="3429000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28" name="Equation" r:id="rId11" imgW="76149" imgH="85725" progId="Equation.3">
                  <p:embed/>
                </p:oleObj>
              </mc:Choice>
              <mc:Fallback>
                <p:oleObj name="Equation" r:id="rId11" imgW="76149" imgH="85725" progId="Equation.3">
                  <p:embed/>
                  <p:pic>
                    <p:nvPicPr>
                      <p:cNvPr id="574481" name="Object 5">
                        <a:extLst>
                          <a:ext uri="{FF2B5EF4-FFF2-40B4-BE49-F238E27FC236}">
                            <a16:creationId xmlns:a16="http://schemas.microsoft.com/office/drawing/2014/main" id="{EF854A9C-F54D-43A3-B8DC-FA0715F146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24488" y="3429000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482" name="Object 6">
            <a:extLst>
              <a:ext uri="{FF2B5EF4-FFF2-40B4-BE49-F238E27FC236}">
                <a16:creationId xmlns:a16="http://schemas.microsoft.com/office/drawing/2014/main" id="{20ADAC8E-C149-43E9-8C8A-E77CAACBD26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67313" y="3509963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29" name="Equation" r:id="rId13" imgW="76149" imgH="85725" progId="Equation.3">
                  <p:embed/>
                </p:oleObj>
              </mc:Choice>
              <mc:Fallback>
                <p:oleObj name="Equation" r:id="rId13" imgW="76149" imgH="85725" progId="Equation.3">
                  <p:embed/>
                  <p:pic>
                    <p:nvPicPr>
                      <p:cNvPr id="574482" name="Object 6">
                        <a:extLst>
                          <a:ext uri="{FF2B5EF4-FFF2-40B4-BE49-F238E27FC236}">
                            <a16:creationId xmlns:a16="http://schemas.microsoft.com/office/drawing/2014/main" id="{20ADAC8E-C149-43E9-8C8A-E77CAACBD26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67313" y="3509963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483" name="Object 7">
            <a:extLst>
              <a:ext uri="{FF2B5EF4-FFF2-40B4-BE49-F238E27FC236}">
                <a16:creationId xmlns:a16="http://schemas.microsoft.com/office/drawing/2014/main" id="{C4563C79-7586-4BAE-9746-B897098D85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16325" y="368141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0" name="Equation" r:id="rId15" imgW="76149" imgH="85725" progId="Equation.3">
                  <p:embed/>
                </p:oleObj>
              </mc:Choice>
              <mc:Fallback>
                <p:oleObj name="Equation" r:id="rId15" imgW="76149" imgH="85725" progId="Equation.3">
                  <p:embed/>
                  <p:pic>
                    <p:nvPicPr>
                      <p:cNvPr id="574483" name="Object 7">
                        <a:extLst>
                          <a:ext uri="{FF2B5EF4-FFF2-40B4-BE49-F238E27FC236}">
                            <a16:creationId xmlns:a16="http://schemas.microsoft.com/office/drawing/2014/main" id="{C4563C79-7586-4BAE-9746-B897098D852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6325" y="368141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484" name="Object 8">
            <a:extLst>
              <a:ext uri="{FF2B5EF4-FFF2-40B4-BE49-F238E27FC236}">
                <a16:creationId xmlns:a16="http://schemas.microsoft.com/office/drawing/2014/main" id="{5DB87C28-06F3-4C2F-9F7F-5AE1A80180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71838" y="3675063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1" name="Equation" r:id="rId17" imgW="76149" imgH="85725" progId="Equation.3">
                  <p:embed/>
                </p:oleObj>
              </mc:Choice>
              <mc:Fallback>
                <p:oleObj name="Equation" r:id="rId17" imgW="76149" imgH="85725" progId="Equation.3">
                  <p:embed/>
                  <p:pic>
                    <p:nvPicPr>
                      <p:cNvPr id="574484" name="Object 8">
                        <a:extLst>
                          <a:ext uri="{FF2B5EF4-FFF2-40B4-BE49-F238E27FC236}">
                            <a16:creationId xmlns:a16="http://schemas.microsoft.com/office/drawing/2014/main" id="{5DB87C28-06F3-4C2F-9F7F-5AE1A801803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1838" y="3675063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85" name="Line 21">
            <a:extLst>
              <a:ext uri="{FF2B5EF4-FFF2-40B4-BE49-F238E27FC236}">
                <a16:creationId xmlns:a16="http://schemas.microsoft.com/office/drawing/2014/main" id="{DD97928B-92E6-44D0-A11C-A2582C898B04}"/>
              </a:ext>
            </a:extLst>
          </p:cNvPr>
          <p:cNvSpPr>
            <a:spLocks noChangeShapeType="1"/>
          </p:cNvSpPr>
          <p:nvPr/>
        </p:nvSpPr>
        <p:spPr bwMode="auto">
          <a:xfrm>
            <a:off x="4562475" y="3832225"/>
            <a:ext cx="1435100" cy="487363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86" name="Line 22">
            <a:extLst>
              <a:ext uri="{FF2B5EF4-FFF2-40B4-BE49-F238E27FC236}">
                <a16:creationId xmlns:a16="http://schemas.microsoft.com/office/drawing/2014/main" id="{001A159A-4048-45F4-B456-D3FED61A6844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5492750" y="4079875"/>
            <a:ext cx="41275" cy="1365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87" name="Line 23">
            <a:extLst>
              <a:ext uri="{FF2B5EF4-FFF2-40B4-BE49-F238E27FC236}">
                <a16:creationId xmlns:a16="http://schemas.microsoft.com/office/drawing/2014/main" id="{C687AE56-81D8-4F13-B29A-1AC84BB6C251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5164138" y="3971925"/>
            <a:ext cx="44450" cy="1365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88" name="Line 24">
            <a:extLst>
              <a:ext uri="{FF2B5EF4-FFF2-40B4-BE49-F238E27FC236}">
                <a16:creationId xmlns:a16="http://schemas.microsoft.com/office/drawing/2014/main" id="{7EC2598D-4C50-4748-9395-C0C18EF3F1C6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6199188" y="2605088"/>
            <a:ext cx="823912" cy="641350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89" name="Object 9">
            <a:extLst>
              <a:ext uri="{FF2B5EF4-FFF2-40B4-BE49-F238E27FC236}">
                <a16:creationId xmlns:a16="http://schemas.microsoft.com/office/drawing/2014/main" id="{E4DFA75F-1714-4BF3-A758-5B289A82F6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67488" y="2851150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2" name="Equation" r:id="rId19" imgW="76149" imgH="85725" progId="Equation.3">
                  <p:embed/>
                </p:oleObj>
              </mc:Choice>
              <mc:Fallback>
                <p:oleObj name="Equation" r:id="rId19" imgW="76149" imgH="85725" progId="Equation.3">
                  <p:embed/>
                  <p:pic>
                    <p:nvPicPr>
                      <p:cNvPr id="574489" name="Object 9">
                        <a:extLst>
                          <a:ext uri="{FF2B5EF4-FFF2-40B4-BE49-F238E27FC236}">
                            <a16:creationId xmlns:a16="http://schemas.microsoft.com/office/drawing/2014/main" id="{E4DFA75F-1714-4BF3-A758-5B289A82F6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67488" y="2851150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490" name="Object 10">
            <a:extLst>
              <a:ext uri="{FF2B5EF4-FFF2-40B4-BE49-F238E27FC236}">
                <a16:creationId xmlns:a16="http://schemas.microsoft.com/office/drawing/2014/main" id="{219353D4-D131-44A0-AE14-A81CC43C71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38888" y="3024188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3" name="Equation" r:id="rId21" imgW="76149" imgH="85725" progId="Equation.3">
                  <p:embed/>
                </p:oleObj>
              </mc:Choice>
              <mc:Fallback>
                <p:oleObj name="Equation" r:id="rId21" imgW="76149" imgH="85725" progId="Equation.3">
                  <p:embed/>
                  <p:pic>
                    <p:nvPicPr>
                      <p:cNvPr id="574490" name="Object 10">
                        <a:extLst>
                          <a:ext uri="{FF2B5EF4-FFF2-40B4-BE49-F238E27FC236}">
                            <a16:creationId xmlns:a16="http://schemas.microsoft.com/office/drawing/2014/main" id="{219353D4-D131-44A0-AE14-A81CC43C71C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38888" y="3024188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491" name="Object 11">
            <a:extLst>
              <a:ext uri="{FF2B5EF4-FFF2-40B4-BE49-F238E27FC236}">
                <a16:creationId xmlns:a16="http://schemas.microsoft.com/office/drawing/2014/main" id="{6CA8FF2F-C0AF-4C45-BEEF-6B69440B5EA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19688" y="3227388"/>
          <a:ext cx="161925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4" name="公式" r:id="rId23" imgW="161778" imgH="219211" progId="Equation.3">
                  <p:embed/>
                </p:oleObj>
              </mc:Choice>
              <mc:Fallback>
                <p:oleObj name="公式" r:id="rId23" imgW="161778" imgH="219211" progId="Equation.3">
                  <p:embed/>
                  <p:pic>
                    <p:nvPicPr>
                      <p:cNvPr id="574491" name="Object 11">
                        <a:extLst>
                          <a:ext uri="{FF2B5EF4-FFF2-40B4-BE49-F238E27FC236}">
                            <a16:creationId xmlns:a16="http://schemas.microsoft.com/office/drawing/2014/main" id="{6CA8FF2F-C0AF-4C45-BEEF-6B69440B5EA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19688" y="3227388"/>
                        <a:ext cx="161925" cy="20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92" name="Line 28">
            <a:extLst>
              <a:ext uri="{FF2B5EF4-FFF2-40B4-BE49-F238E27FC236}">
                <a16:creationId xmlns:a16="http://schemas.microsoft.com/office/drawing/2014/main" id="{15A7230E-E2C4-4AA7-9D17-33A258835FF2}"/>
              </a:ext>
            </a:extLst>
          </p:cNvPr>
          <p:cNvSpPr>
            <a:spLocks noChangeShapeType="1"/>
          </p:cNvSpPr>
          <p:nvPr/>
        </p:nvSpPr>
        <p:spPr bwMode="auto">
          <a:xfrm>
            <a:off x="3028950" y="3803650"/>
            <a:ext cx="1528763" cy="222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74493" name="Text Box 29">
            <a:extLst>
              <a:ext uri="{FF2B5EF4-FFF2-40B4-BE49-F238E27FC236}">
                <a16:creationId xmlns:a16="http://schemas.microsoft.com/office/drawing/2014/main" id="{042685C5-0FA0-469B-A0AF-0554D488CD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70275" y="3254375"/>
            <a:ext cx="3365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00"/>
                </a:solidFill>
              </a:rPr>
              <a:t>o</a:t>
            </a:r>
            <a:endParaRPr lang="en-US" altLang="zh-CN" sz="2000">
              <a:solidFill>
                <a:srgbClr val="FFFF00"/>
              </a:solidFill>
            </a:endParaRPr>
          </a:p>
        </p:txBody>
      </p:sp>
      <p:sp>
        <p:nvSpPr>
          <p:cNvPr id="574494" name="Text Box 30">
            <a:extLst>
              <a:ext uri="{FF2B5EF4-FFF2-40B4-BE49-F238E27FC236}">
                <a16:creationId xmlns:a16="http://schemas.microsoft.com/office/drawing/2014/main" id="{F33162EF-9E6A-4191-AEA1-E26E980789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87738" y="3759200"/>
            <a:ext cx="3190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00FFFF"/>
                </a:solidFill>
              </a:rPr>
              <a:t>e</a:t>
            </a:r>
            <a:endParaRPr lang="en-US" altLang="zh-CN" sz="2000">
              <a:solidFill>
                <a:srgbClr val="00FFFF"/>
              </a:solidFill>
            </a:endParaRPr>
          </a:p>
        </p:txBody>
      </p:sp>
      <p:sp>
        <p:nvSpPr>
          <p:cNvPr id="574495" name="Line 31">
            <a:extLst>
              <a:ext uri="{FF2B5EF4-FFF2-40B4-BE49-F238E27FC236}">
                <a16:creationId xmlns:a16="http://schemas.microsoft.com/office/drawing/2014/main" id="{1E1EF892-CC23-417B-9B1D-7BE86D6CEF5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156325" y="4379913"/>
            <a:ext cx="914400" cy="639762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96" name="Line 32">
            <a:extLst>
              <a:ext uri="{FF2B5EF4-FFF2-40B4-BE49-F238E27FC236}">
                <a16:creationId xmlns:a16="http://schemas.microsoft.com/office/drawing/2014/main" id="{639CF969-04A1-41F6-8394-2AEAB58B8EB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53213" y="4692650"/>
            <a:ext cx="87312" cy="1238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497" name="Object 12">
            <a:extLst>
              <a:ext uri="{FF2B5EF4-FFF2-40B4-BE49-F238E27FC236}">
                <a16:creationId xmlns:a16="http://schemas.microsoft.com/office/drawing/2014/main" id="{9C9E62B4-2314-43B0-9B23-05A3E95BFB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07025" y="3803650"/>
          <a:ext cx="182563" cy="20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5" name="公式" r:id="rId25" imgW="190525" imgH="219211" progId="Equation.3">
                  <p:embed/>
                </p:oleObj>
              </mc:Choice>
              <mc:Fallback>
                <p:oleObj name="公式" r:id="rId25" imgW="190525" imgH="219211" progId="Equation.3">
                  <p:embed/>
                  <p:pic>
                    <p:nvPicPr>
                      <p:cNvPr id="574497" name="Object 12">
                        <a:extLst>
                          <a:ext uri="{FF2B5EF4-FFF2-40B4-BE49-F238E27FC236}">
                            <a16:creationId xmlns:a16="http://schemas.microsoft.com/office/drawing/2014/main" id="{9C9E62B4-2314-43B0-9B23-05A3E95BFB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07025" y="3803650"/>
                        <a:ext cx="182563" cy="203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498" name="Line 34">
            <a:extLst>
              <a:ext uri="{FF2B5EF4-FFF2-40B4-BE49-F238E27FC236}">
                <a16:creationId xmlns:a16="http://schemas.microsoft.com/office/drawing/2014/main" id="{C52BE86F-8C91-4034-832C-C0B5FF595C2F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418263" y="4529138"/>
            <a:ext cx="87312" cy="1238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499" name="Text Box 35">
            <a:extLst>
              <a:ext uri="{FF2B5EF4-FFF2-40B4-BE49-F238E27FC236}">
                <a16:creationId xmlns:a16="http://schemas.microsoft.com/office/drawing/2014/main" id="{B321BA70-954D-40ED-A1A0-BB8D8BE488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37063" y="2900363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Ⅰ</a:t>
            </a:r>
          </a:p>
        </p:txBody>
      </p:sp>
      <p:sp>
        <p:nvSpPr>
          <p:cNvPr id="574500" name="Text Box 36">
            <a:extLst>
              <a:ext uri="{FF2B5EF4-FFF2-40B4-BE49-F238E27FC236}">
                <a16:creationId xmlns:a16="http://schemas.microsoft.com/office/drawing/2014/main" id="{20F7FCB6-BEB3-4F20-BE83-5B6BB3D96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8500" y="4286250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Ⅱ</a:t>
            </a:r>
          </a:p>
        </p:txBody>
      </p:sp>
      <p:sp>
        <p:nvSpPr>
          <p:cNvPr id="574501" name="Line 37">
            <a:extLst>
              <a:ext uri="{FF2B5EF4-FFF2-40B4-BE49-F238E27FC236}">
                <a16:creationId xmlns:a16="http://schemas.microsoft.com/office/drawing/2014/main" id="{90887F0A-43B6-435A-A481-504E54C3EF08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5792788" y="4181475"/>
            <a:ext cx="41275" cy="136525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502" name="Object 13">
            <a:extLst>
              <a:ext uri="{FF2B5EF4-FFF2-40B4-BE49-F238E27FC236}">
                <a16:creationId xmlns:a16="http://schemas.microsoft.com/office/drawing/2014/main" id="{4D10BAC3-EC88-4F68-A579-581AAAB6B2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84838" y="3344863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6" name="Equation" r:id="rId27" imgW="76149" imgH="85725" progId="Equation.3">
                  <p:embed/>
                </p:oleObj>
              </mc:Choice>
              <mc:Fallback>
                <p:oleObj name="Equation" r:id="rId27" imgW="76149" imgH="85725" progId="Equation.3">
                  <p:embed/>
                  <p:pic>
                    <p:nvPicPr>
                      <p:cNvPr id="574502" name="Object 13">
                        <a:extLst>
                          <a:ext uri="{FF2B5EF4-FFF2-40B4-BE49-F238E27FC236}">
                            <a16:creationId xmlns:a16="http://schemas.microsoft.com/office/drawing/2014/main" id="{4D10BAC3-EC88-4F68-A579-581AAAB6B2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4838" y="3344863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FF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503" name="Line 39">
            <a:extLst>
              <a:ext uri="{FF2B5EF4-FFF2-40B4-BE49-F238E27FC236}">
                <a16:creationId xmlns:a16="http://schemas.microsoft.com/office/drawing/2014/main" id="{EC60B16B-BC47-488B-9D67-26304066F12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7925" y="1590675"/>
            <a:ext cx="838200" cy="0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504" name="Object 14">
            <a:extLst>
              <a:ext uri="{FF2B5EF4-FFF2-40B4-BE49-F238E27FC236}">
                <a16:creationId xmlns:a16="http://schemas.microsoft.com/office/drawing/2014/main" id="{09633C5D-1F4E-4137-AA95-2DF9C35957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24125" y="1482725"/>
          <a:ext cx="190500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7" name="Equation" r:id="rId29" imgW="76149" imgH="85725" progId="Equation.3">
                  <p:embed/>
                </p:oleObj>
              </mc:Choice>
              <mc:Fallback>
                <p:oleObj name="Equation" r:id="rId29" imgW="76149" imgH="85725" progId="Equation.3">
                  <p:embed/>
                  <p:pic>
                    <p:nvPicPr>
                      <p:cNvPr id="574504" name="Object 14">
                        <a:extLst>
                          <a:ext uri="{FF2B5EF4-FFF2-40B4-BE49-F238E27FC236}">
                            <a16:creationId xmlns:a16="http://schemas.microsoft.com/office/drawing/2014/main" id="{09633C5D-1F4E-4137-AA95-2DF9C35957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24125" y="1482725"/>
                        <a:ext cx="190500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505" name="Object 15">
            <a:extLst>
              <a:ext uri="{FF2B5EF4-FFF2-40B4-BE49-F238E27FC236}">
                <a16:creationId xmlns:a16="http://schemas.microsoft.com/office/drawing/2014/main" id="{3FF40989-BCC6-40E7-BA7D-7BE8210E5B4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28925" y="1485900"/>
          <a:ext cx="190500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8" name="Equation" r:id="rId31" imgW="76149" imgH="85725" progId="Equation.3">
                  <p:embed/>
                </p:oleObj>
              </mc:Choice>
              <mc:Fallback>
                <p:oleObj name="Equation" r:id="rId31" imgW="76149" imgH="85725" progId="Equation.3">
                  <p:embed/>
                  <p:pic>
                    <p:nvPicPr>
                      <p:cNvPr id="574505" name="Object 15">
                        <a:extLst>
                          <a:ext uri="{FF2B5EF4-FFF2-40B4-BE49-F238E27FC236}">
                            <a16:creationId xmlns:a16="http://schemas.microsoft.com/office/drawing/2014/main" id="{3FF40989-BCC6-40E7-BA7D-7BE8210E5B4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8925" y="1485900"/>
                        <a:ext cx="190500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506" name="Line 42">
            <a:extLst>
              <a:ext uri="{FF2B5EF4-FFF2-40B4-BE49-F238E27FC236}">
                <a16:creationId xmlns:a16="http://schemas.microsoft.com/office/drawing/2014/main" id="{8F0EFD45-6823-42B2-9E45-E06AC0DC9A70}"/>
              </a:ext>
            </a:extLst>
          </p:cNvPr>
          <p:cNvSpPr>
            <a:spLocks noChangeShapeType="1"/>
          </p:cNvSpPr>
          <p:nvPr/>
        </p:nvSpPr>
        <p:spPr bwMode="auto">
          <a:xfrm>
            <a:off x="1031875" y="1592263"/>
            <a:ext cx="838200" cy="0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07" name="Line 43">
            <a:extLst>
              <a:ext uri="{FF2B5EF4-FFF2-40B4-BE49-F238E27FC236}">
                <a16:creationId xmlns:a16="http://schemas.microsoft.com/office/drawing/2014/main" id="{F3A9E4A3-9C1A-4BEB-A118-37D440FAEE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225550" y="1439863"/>
            <a:ext cx="0" cy="304800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08" name="Line 44">
            <a:extLst>
              <a:ext uri="{FF2B5EF4-FFF2-40B4-BE49-F238E27FC236}">
                <a16:creationId xmlns:a16="http://schemas.microsoft.com/office/drawing/2014/main" id="{D5F92278-2DF9-4337-BAC7-4921033F849F}"/>
              </a:ext>
            </a:extLst>
          </p:cNvPr>
          <p:cNvSpPr>
            <a:spLocks noChangeShapeType="1"/>
          </p:cNvSpPr>
          <p:nvPr/>
        </p:nvSpPr>
        <p:spPr bwMode="auto">
          <a:xfrm>
            <a:off x="1520825" y="1439863"/>
            <a:ext cx="0" cy="304800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09" name="Text Box 45">
            <a:extLst>
              <a:ext uri="{FF2B5EF4-FFF2-40B4-BE49-F238E27FC236}">
                <a16:creationId xmlns:a16="http://schemas.microsoft.com/office/drawing/2014/main" id="{EC6719E9-72CD-4E66-823B-F8AEDF045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41463" y="885825"/>
            <a:ext cx="9588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棱镜</a:t>
            </a:r>
            <a:r>
              <a:rPr kumimoji="0" lang="en-US" altLang="zh-CN" sz="2000">
                <a:solidFill>
                  <a:schemeClr val="bg1"/>
                </a:solidFill>
                <a:latin typeface="宋体" panose="02010600030101010101" pitchFamily="2" charset="-122"/>
              </a:rPr>
              <a:t>Ⅰ</a:t>
            </a:r>
          </a:p>
        </p:txBody>
      </p:sp>
      <p:sp>
        <p:nvSpPr>
          <p:cNvPr id="574510" name="Line 46">
            <a:extLst>
              <a:ext uri="{FF2B5EF4-FFF2-40B4-BE49-F238E27FC236}">
                <a16:creationId xmlns:a16="http://schemas.microsoft.com/office/drawing/2014/main" id="{AE503764-A2A8-4784-8CB1-3E81AA1EDC3E}"/>
              </a:ext>
            </a:extLst>
          </p:cNvPr>
          <p:cNvSpPr>
            <a:spLocks noChangeShapeType="1"/>
          </p:cNvSpPr>
          <p:nvPr/>
        </p:nvSpPr>
        <p:spPr bwMode="auto">
          <a:xfrm>
            <a:off x="6842125" y="1587500"/>
            <a:ext cx="838200" cy="0"/>
          </a:xfrm>
          <a:prstGeom prst="line">
            <a:avLst/>
          </a:prstGeom>
          <a:noFill/>
          <a:ln w="38100">
            <a:solidFill>
              <a:srgbClr val="FFFF00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74511" name="Object 16">
            <a:extLst>
              <a:ext uri="{FF2B5EF4-FFF2-40B4-BE49-F238E27FC236}">
                <a16:creationId xmlns:a16="http://schemas.microsoft.com/office/drawing/2014/main" id="{F4CEEB67-DA3D-4A4C-BCAB-95D25F36E7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18325" y="1479550"/>
          <a:ext cx="190500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39" name="Equation" r:id="rId33" imgW="76149" imgH="85725" progId="Equation.3">
                  <p:embed/>
                </p:oleObj>
              </mc:Choice>
              <mc:Fallback>
                <p:oleObj name="Equation" r:id="rId33" imgW="76149" imgH="85725" progId="Equation.3">
                  <p:embed/>
                  <p:pic>
                    <p:nvPicPr>
                      <p:cNvPr id="574511" name="Object 16">
                        <a:extLst>
                          <a:ext uri="{FF2B5EF4-FFF2-40B4-BE49-F238E27FC236}">
                            <a16:creationId xmlns:a16="http://schemas.microsoft.com/office/drawing/2014/main" id="{F4CEEB67-DA3D-4A4C-BCAB-95D25F36E7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18325" y="1479550"/>
                        <a:ext cx="190500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4512" name="Object 17">
            <a:extLst>
              <a:ext uri="{FF2B5EF4-FFF2-40B4-BE49-F238E27FC236}">
                <a16:creationId xmlns:a16="http://schemas.microsoft.com/office/drawing/2014/main" id="{42A3ACC7-3930-4E5E-99F6-9F2BE7C305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23125" y="1482725"/>
          <a:ext cx="190500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40" name="Equation" r:id="rId35" imgW="76149" imgH="85725" progId="Equation.3">
                  <p:embed/>
                </p:oleObj>
              </mc:Choice>
              <mc:Fallback>
                <p:oleObj name="Equation" r:id="rId35" imgW="76149" imgH="85725" progId="Equation.3">
                  <p:embed/>
                  <p:pic>
                    <p:nvPicPr>
                      <p:cNvPr id="574512" name="Object 17">
                        <a:extLst>
                          <a:ext uri="{FF2B5EF4-FFF2-40B4-BE49-F238E27FC236}">
                            <a16:creationId xmlns:a16="http://schemas.microsoft.com/office/drawing/2014/main" id="{42A3ACC7-3930-4E5E-99F6-9F2BE7C305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23125" y="1482725"/>
                        <a:ext cx="190500" cy="212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4513" name="Line 49">
            <a:extLst>
              <a:ext uri="{FF2B5EF4-FFF2-40B4-BE49-F238E27FC236}">
                <a16:creationId xmlns:a16="http://schemas.microsoft.com/office/drawing/2014/main" id="{1E32D2B9-4B79-4B79-84EC-6843B3A600C0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3050" y="1585913"/>
            <a:ext cx="838200" cy="0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14" name="Line 50">
            <a:extLst>
              <a:ext uri="{FF2B5EF4-FFF2-40B4-BE49-F238E27FC236}">
                <a16:creationId xmlns:a16="http://schemas.microsoft.com/office/drawing/2014/main" id="{69EF064D-CC2E-4A74-B273-09A9F9D14421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7363" y="1433513"/>
            <a:ext cx="0" cy="282575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15" name="Line 51">
            <a:extLst>
              <a:ext uri="{FF2B5EF4-FFF2-40B4-BE49-F238E27FC236}">
                <a16:creationId xmlns:a16="http://schemas.microsoft.com/office/drawing/2014/main" id="{86050B65-05FC-43F0-8E4D-8FBD2B41B528}"/>
              </a:ext>
            </a:extLst>
          </p:cNvPr>
          <p:cNvSpPr>
            <a:spLocks noChangeShapeType="1"/>
          </p:cNvSpPr>
          <p:nvPr/>
        </p:nvSpPr>
        <p:spPr bwMode="auto">
          <a:xfrm>
            <a:off x="5881688" y="1433513"/>
            <a:ext cx="0" cy="306387"/>
          </a:xfrm>
          <a:prstGeom prst="line">
            <a:avLst/>
          </a:prstGeom>
          <a:noFill/>
          <a:ln w="3810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16" name="Text Box 52">
            <a:extLst>
              <a:ext uri="{FF2B5EF4-FFF2-40B4-BE49-F238E27FC236}">
                <a16:creationId xmlns:a16="http://schemas.microsoft.com/office/drawing/2014/main" id="{453A0BBC-9AF6-4BC7-A8DD-19D8F38335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1050" y="928688"/>
            <a:ext cx="10683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棱镜</a:t>
            </a:r>
            <a:r>
              <a:rPr kumimoji="0" lang="en-US" altLang="zh-CN" sz="2000">
                <a:solidFill>
                  <a:schemeClr val="bg1"/>
                </a:solidFill>
                <a:latin typeface="宋体" panose="02010600030101010101" pitchFamily="2" charset="-122"/>
              </a:rPr>
              <a:t>Ⅱ</a:t>
            </a:r>
          </a:p>
        </p:txBody>
      </p:sp>
      <p:sp>
        <p:nvSpPr>
          <p:cNvPr id="574517" name="Line 53">
            <a:extLst>
              <a:ext uri="{FF2B5EF4-FFF2-40B4-BE49-F238E27FC236}">
                <a16:creationId xmlns:a16="http://schemas.microsoft.com/office/drawing/2014/main" id="{EFF4ED86-2442-4755-BA9D-FD9BBBA6B83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08638" y="4370388"/>
            <a:ext cx="1582737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18" name="Line 54">
            <a:extLst>
              <a:ext uri="{FF2B5EF4-FFF2-40B4-BE49-F238E27FC236}">
                <a16:creationId xmlns:a16="http://schemas.microsoft.com/office/drawing/2014/main" id="{528205A4-A8C6-497B-A621-062DDCE2889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613400" y="3284538"/>
            <a:ext cx="1619250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4519" name="Rectangle 55">
            <a:extLst>
              <a:ext uri="{FF2B5EF4-FFF2-40B4-BE49-F238E27FC236}">
                <a16:creationId xmlns:a16="http://schemas.microsoft.com/office/drawing/2014/main" id="{DC194F08-CBE5-48AB-BA21-5C99D304C2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613" y="1871663"/>
            <a:ext cx="6254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00FFFF"/>
                </a:solidFill>
              </a:rPr>
              <a:t>e</a:t>
            </a:r>
            <a:r>
              <a:rPr lang="zh-CN" altLang="en-US">
                <a:solidFill>
                  <a:srgbClr val="00FFFF"/>
                </a:solidFill>
              </a:rPr>
              <a:t>光</a:t>
            </a:r>
          </a:p>
        </p:txBody>
      </p:sp>
      <p:sp>
        <p:nvSpPr>
          <p:cNvPr id="574520" name="Rectangle 56">
            <a:extLst>
              <a:ext uri="{FF2B5EF4-FFF2-40B4-BE49-F238E27FC236}">
                <a16:creationId xmlns:a16="http://schemas.microsoft.com/office/drawing/2014/main" id="{84C1D043-DD89-4330-8196-30479863DD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3050" y="1857375"/>
            <a:ext cx="6429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00FFFF"/>
                </a:solidFill>
              </a:rPr>
              <a:t>o</a:t>
            </a:r>
            <a:r>
              <a:rPr lang="zh-CN" altLang="en-US">
                <a:solidFill>
                  <a:srgbClr val="00FFFF"/>
                </a:solidFill>
              </a:rPr>
              <a:t>光</a:t>
            </a:r>
          </a:p>
        </p:txBody>
      </p:sp>
      <p:sp>
        <p:nvSpPr>
          <p:cNvPr id="574521" name="Rectangle 57">
            <a:extLst>
              <a:ext uri="{FF2B5EF4-FFF2-40B4-BE49-F238E27FC236}">
                <a16:creationId xmlns:a16="http://schemas.microsoft.com/office/drawing/2014/main" id="{0214A8C1-C261-4ED7-B406-E43DC1F873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5713" y="1885950"/>
            <a:ext cx="6429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00"/>
                </a:solidFill>
              </a:rPr>
              <a:t>o</a:t>
            </a:r>
            <a:r>
              <a:rPr lang="zh-CN" altLang="en-US">
                <a:solidFill>
                  <a:srgbClr val="FFFF00"/>
                </a:solidFill>
              </a:rPr>
              <a:t>光</a:t>
            </a:r>
          </a:p>
        </p:txBody>
      </p:sp>
      <p:sp>
        <p:nvSpPr>
          <p:cNvPr id="574522" name="Rectangle 58">
            <a:extLst>
              <a:ext uri="{FF2B5EF4-FFF2-40B4-BE49-F238E27FC236}">
                <a16:creationId xmlns:a16="http://schemas.microsoft.com/office/drawing/2014/main" id="{BF3993EB-33A6-407B-BED4-35A0679B7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0538" y="1857375"/>
            <a:ext cx="6254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>
                <a:solidFill>
                  <a:srgbClr val="FFFF00"/>
                </a:solidFill>
              </a:rPr>
              <a:t>e</a:t>
            </a:r>
            <a:r>
              <a:rPr lang="zh-CN" altLang="en-US">
                <a:solidFill>
                  <a:srgbClr val="FFFF00"/>
                </a:solidFill>
              </a:rPr>
              <a:t>光</a:t>
            </a:r>
          </a:p>
        </p:txBody>
      </p:sp>
      <p:sp>
        <p:nvSpPr>
          <p:cNvPr id="574523" name="Text Box 59">
            <a:extLst>
              <a:ext uri="{FF2B5EF4-FFF2-40B4-BE49-F238E27FC236}">
                <a16:creationId xmlns:a16="http://schemas.microsoft.com/office/drawing/2014/main" id="{1C7168C6-9FC7-4BA6-8C46-EA0FBF2D5E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5181600"/>
            <a:ext cx="80978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出射光是两束相互分开的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、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振动方向相互垂直的线偏振光</a:t>
            </a:r>
            <a:endParaRPr kumimoji="0" lang="en-US" altLang="zh-CN">
              <a:solidFill>
                <a:schemeClr val="bg1"/>
              </a:solidFill>
              <a:latin typeface="宋体" panose="02010600030101010101" pitchFamily="2" charset="-122"/>
              <a:ea typeface="仿宋_GB2312"/>
              <a:cs typeface="仿宋_GB2312"/>
            </a:endParaRPr>
          </a:p>
        </p:txBody>
      </p:sp>
      <p:sp>
        <p:nvSpPr>
          <p:cNvPr id="60" name="Text Box 33">
            <a:extLst>
              <a:ext uri="{FF2B5EF4-FFF2-40B4-BE49-F238E27FC236}">
                <a16:creationId xmlns:a16="http://schemas.microsoft.com/office/drawing/2014/main" id="{D207528D-14DA-4EA9-ABCC-FFEF0994F5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0" y="5715000"/>
            <a:ext cx="7881938" cy="862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这两种</a:t>
            </a:r>
            <a:r>
              <a:rPr lang="zh-CN" altLang="en-US" sz="2000">
                <a:solidFill>
                  <a:srgbClr val="66FFFF"/>
                </a:solidFill>
                <a:latin typeface="Arial" panose="020B0604020202020204" pitchFamily="34" charset="0"/>
                <a:ea typeface="楷体_GB2312" pitchFamily="49" charset="-122"/>
              </a:rPr>
              <a:t>棱镜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得到的偏振光质量非常好，但</a:t>
            </a:r>
            <a:r>
              <a:rPr lang="zh-CN" altLang="en-US" sz="2000">
                <a:solidFill>
                  <a:srgbClr val="66FFFF"/>
                </a:solidFill>
                <a:latin typeface="Arial" panose="020B0604020202020204" pitchFamily="34" charset="0"/>
              </a:rPr>
              <a:t>棱镜</a:t>
            </a:r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本身价格很高，因而使用较少</a:t>
            </a:r>
          </a:p>
        </p:txBody>
      </p:sp>
      <p:sp>
        <p:nvSpPr>
          <p:cNvPr id="61" name="Text Box 34">
            <a:extLst>
              <a:ext uri="{FF2B5EF4-FFF2-40B4-BE49-F238E27FC236}">
                <a16:creationId xmlns:a16="http://schemas.microsoft.com/office/drawing/2014/main" id="{4F42270A-F593-47C9-A2EF-ECCDBAC08F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625" y="2786063"/>
            <a:ext cx="11080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负晶体</a:t>
            </a:r>
          </a:p>
        </p:txBody>
      </p:sp>
      <p:graphicFrame>
        <p:nvGraphicFramePr>
          <p:cNvPr id="62" name="Object 21">
            <a:extLst>
              <a:ext uri="{FF2B5EF4-FFF2-40B4-BE49-F238E27FC236}">
                <a16:creationId xmlns:a16="http://schemas.microsoft.com/office/drawing/2014/main" id="{0C567A8E-2218-4856-8831-5CA2C8084C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58925" y="2786063"/>
          <a:ext cx="941388" cy="458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541" name="Equation" r:id="rId37" imgW="428759" imgH="190432" progId="Equation.3">
                  <p:embed/>
                </p:oleObj>
              </mc:Choice>
              <mc:Fallback>
                <p:oleObj name="Equation" r:id="rId37" imgW="428759" imgH="190432" progId="Equation.3">
                  <p:embed/>
                  <p:pic>
                    <p:nvPicPr>
                      <p:cNvPr id="62" name="Object 21">
                        <a:extLst>
                          <a:ext uri="{FF2B5EF4-FFF2-40B4-BE49-F238E27FC236}">
                            <a16:creationId xmlns:a16="http://schemas.microsoft.com/office/drawing/2014/main" id="{0C567A8E-2218-4856-8831-5CA2C8084C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8925" y="2786063"/>
                        <a:ext cx="941388" cy="458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3" name="Text Box 27">
            <a:extLst>
              <a:ext uri="{FF2B5EF4-FFF2-40B4-BE49-F238E27FC236}">
                <a16:creationId xmlns:a16="http://schemas.microsoft.com/office/drawing/2014/main" id="{A326F9C4-61F4-42BB-8572-2490FB94C3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57938" y="3506788"/>
            <a:ext cx="2357437" cy="70802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FFFF00"/>
                </a:solidFill>
                <a:latin typeface="楷体_GB2312" pitchFamily="49" charset="-122"/>
                <a:ea typeface="楷体_GB2312" pitchFamily="49" charset="-122"/>
              </a:rPr>
              <a:t>两块光轴互相垂直的直角方解石棱镜</a:t>
            </a:r>
          </a:p>
        </p:txBody>
      </p:sp>
      <p:sp>
        <p:nvSpPr>
          <p:cNvPr id="26688" name="灯片编号占位符 1">
            <a:extLst>
              <a:ext uri="{FF2B5EF4-FFF2-40B4-BE49-F238E27FC236}">
                <a16:creationId xmlns:a16="http://schemas.microsoft.com/office/drawing/2014/main" id="{489E0C62-6098-4A78-9BE8-C0E62C23CEE2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04549D4-7220-4B0D-8815-8594B26EBB0E}" type="slidenum">
              <a:rPr lang="en-US" altLang="zh-CN" b="0">
                <a:solidFill>
                  <a:srgbClr val="FF00FF"/>
                </a:solidFill>
              </a:rPr>
              <a:pPr eaLnBrk="1" hangingPunct="1"/>
              <a:t>25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4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74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74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574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4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74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74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74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574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74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74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74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74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74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74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74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74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74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574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574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574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574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574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74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574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574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 nodeType="clickPar">
                      <p:stCondLst>
                        <p:cond delay="indefinite"/>
                      </p:stCondLst>
                      <p:childTnLst>
                        <p:par>
                          <p:cTn id="10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574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74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574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5745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574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574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574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574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574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574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574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574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574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 nodeType="clickPar">
                      <p:stCondLst>
                        <p:cond delay="indefinite"/>
                      </p:stCondLst>
                      <p:childTnLst>
                        <p:par>
                          <p:cTn id="1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574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574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574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574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4" dur="500"/>
                                        <p:tgtEl>
                                          <p:spTgt spid="574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 nodeType="clickPar">
                      <p:stCondLst>
                        <p:cond delay="indefinite"/>
                      </p:stCondLst>
                      <p:childTnLst>
                        <p:par>
                          <p:cTn id="1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9" dur="500"/>
                                        <p:tgtEl>
                                          <p:spTgt spid="574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3" dur="500"/>
                                        <p:tgtEl>
                                          <p:spTgt spid="574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6" dur="500"/>
                                        <p:tgtEl>
                                          <p:spTgt spid="574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9" dur="500"/>
                                        <p:tgtEl>
                                          <p:spTgt spid="574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 nodeType="clickPar">
                      <p:stCondLst>
                        <p:cond delay="indefinite"/>
                      </p:stCondLst>
                      <p:childTnLst>
                        <p:par>
                          <p:cTn id="19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6" dur="500"/>
                                        <p:tgtEl>
                                          <p:spTgt spid="574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9" dur="500"/>
                                        <p:tgtEl>
                                          <p:spTgt spid="574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3" dur="500"/>
                                        <p:tgtEl>
                                          <p:spTgt spid="574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574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9" dur="500"/>
                                        <p:tgtEl>
                                          <p:spTgt spid="574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574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574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4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574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 nodeType="clickPar">
                      <p:stCondLst>
                        <p:cond delay="indefinite"/>
                      </p:stCondLst>
                      <p:childTnLst>
                        <p:par>
                          <p:cTn id="2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4466" grpId="0" autoUpdateAnimBg="0"/>
      <p:bldP spid="574474" grpId="0" animBg="1"/>
      <p:bldP spid="574475" grpId="0" animBg="1"/>
      <p:bldP spid="574493" grpId="0" build="p" autoUpdateAnimBg="0" advAuto="0"/>
      <p:bldP spid="574494" grpId="0" build="p" autoUpdateAnimBg="0" advAuto="0"/>
      <p:bldP spid="574499" grpId="0"/>
      <p:bldP spid="574500" grpId="0"/>
      <p:bldP spid="574509" grpId="0"/>
      <p:bldP spid="574516" grpId="0"/>
      <p:bldP spid="574519" grpId="0"/>
      <p:bldP spid="574522" grpId="0"/>
      <p:bldP spid="574523" grpId="0"/>
      <p:bldP spid="60" grpId="0" autoUpdateAnimBg="0"/>
      <p:bldP spid="61" grpId="0" autoUpdateAnimBg="0"/>
      <p:bldP spid="6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4">
            <a:extLst>
              <a:ext uri="{FF2B5EF4-FFF2-40B4-BE49-F238E27FC236}">
                <a16:creationId xmlns:a16="http://schemas.microsoft.com/office/drawing/2014/main" id="{5A9FB868-2293-4FB6-B1AE-1EAB62EAB9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625" y="252413"/>
            <a:ext cx="5500688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FF00"/>
                </a:solidFill>
                <a:ea typeface="黑体" panose="02010609060101010101" pitchFamily="49" charset="-122"/>
              </a:rPr>
              <a:t>3. 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波晶片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（简称波片）</a:t>
            </a:r>
          </a:p>
        </p:txBody>
      </p:sp>
      <p:sp>
        <p:nvSpPr>
          <p:cNvPr id="21533" name="Rectangle 29">
            <a:extLst>
              <a:ext uri="{FF2B5EF4-FFF2-40B4-BE49-F238E27FC236}">
                <a16:creationId xmlns:a16="http://schemas.microsoft.com/office/drawing/2014/main" id="{606B7B47-F0FC-43A6-A26C-8FAC67D6F1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63" y="714375"/>
            <a:ext cx="8143875" cy="963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3400"/>
              </a:lnSpc>
            </a:pP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具有双折射性质的晶体片，由单轴晶体上切割下来的等厚薄片，其光轴与晶体表面平行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pic>
        <p:nvPicPr>
          <p:cNvPr id="21553" name="Picture 49" descr="bop">
            <a:extLst>
              <a:ext uri="{FF2B5EF4-FFF2-40B4-BE49-F238E27FC236}">
                <a16:creationId xmlns:a16="http://schemas.microsoft.com/office/drawing/2014/main" id="{D05C8C7C-6C36-4A82-A73F-6EC8AEAE4F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4" b="19550"/>
          <a:stretch>
            <a:fillRect/>
          </a:stretch>
        </p:blipFill>
        <p:spPr bwMode="auto">
          <a:xfrm>
            <a:off x="4605044" y="1708624"/>
            <a:ext cx="3034289" cy="1891455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554" name="Text Box 50">
            <a:extLst>
              <a:ext uri="{FF2B5EF4-FFF2-40B4-BE49-F238E27FC236}">
                <a16:creationId xmlns:a16="http://schemas.microsoft.com/office/drawing/2014/main" id="{1A363A69-94CA-4D46-895A-07A8ED384E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55606" y="3239902"/>
            <a:ext cx="9509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zh-CN" altLang="en-US" sz="2000" dirty="0">
                <a:ea typeface="楷体_GB2312" pitchFamily="49" charset="-122"/>
              </a:rPr>
              <a:t>波晶片</a:t>
            </a:r>
          </a:p>
        </p:txBody>
      </p:sp>
      <p:pic>
        <p:nvPicPr>
          <p:cNvPr id="21555" name="Picture 51" descr="20053711034120063">
            <a:extLst>
              <a:ext uri="{FF2B5EF4-FFF2-40B4-BE49-F238E27FC236}">
                <a16:creationId xmlns:a16="http://schemas.microsoft.com/office/drawing/2014/main" id="{20AA77E0-0F27-46D9-9C18-05987545B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88" y="1714500"/>
            <a:ext cx="2551112" cy="1900238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556" name="Text Box 52">
            <a:extLst>
              <a:ext uri="{FF2B5EF4-FFF2-40B4-BE49-F238E27FC236}">
                <a16:creationId xmlns:a16="http://schemas.microsoft.com/office/drawing/2014/main" id="{65CA32A6-B373-466D-825B-FCABC11B6D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2463" y="3286125"/>
            <a:ext cx="950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kumimoji="0" lang="zh-CN" altLang="en-US" sz="2000">
                <a:ea typeface="楷体_GB2312" pitchFamily="49" charset="-122"/>
              </a:rPr>
              <a:t>波晶片</a:t>
            </a:r>
          </a:p>
        </p:txBody>
      </p:sp>
      <p:sp>
        <p:nvSpPr>
          <p:cNvPr id="21557" name="Rectangle 53">
            <a:extLst>
              <a:ext uri="{FF2B5EF4-FFF2-40B4-BE49-F238E27FC236}">
                <a16:creationId xmlns:a16="http://schemas.microsoft.com/office/drawing/2014/main" id="{49CA2E56-F907-444A-B5C8-AEAE0392D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5300663"/>
            <a:ext cx="36734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出射</a:t>
            </a:r>
            <a:r>
              <a:rPr lang="zh-CN" altLang="en-US">
                <a:solidFill>
                  <a:srgbClr val="66FFFF"/>
                </a:solidFill>
              </a:rPr>
              <a:t> </a:t>
            </a:r>
            <a:r>
              <a:rPr lang="en-US" altLang="zh-CN" i="1">
                <a:solidFill>
                  <a:srgbClr val="66FFFF"/>
                </a:solidFill>
              </a:rPr>
              <a:t>o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</a:t>
            </a:r>
            <a:r>
              <a:rPr lang="zh-CN" altLang="en-US">
                <a:solidFill>
                  <a:srgbClr val="66FFFF"/>
                </a:solidFill>
              </a:rPr>
              <a:t> </a:t>
            </a:r>
            <a:r>
              <a:rPr lang="en-US" altLang="zh-CN" i="1">
                <a:solidFill>
                  <a:srgbClr val="66FFFF"/>
                </a:solidFill>
              </a:rPr>
              <a:t>e</a:t>
            </a:r>
            <a:r>
              <a:rPr lang="en-US" altLang="zh-CN" i="1">
                <a:solidFill>
                  <a:schemeClr val="bg1"/>
                </a:solidFill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光的相位差：</a:t>
            </a:r>
          </a:p>
        </p:txBody>
      </p:sp>
      <p:graphicFrame>
        <p:nvGraphicFramePr>
          <p:cNvPr id="21558" name="Object 4">
            <a:extLst>
              <a:ext uri="{FF2B5EF4-FFF2-40B4-BE49-F238E27FC236}">
                <a16:creationId xmlns:a16="http://schemas.microsoft.com/office/drawing/2014/main" id="{09EB1C34-807C-4D81-A3A5-2B495D310CC5}"/>
              </a:ext>
            </a:extLst>
          </p:cNvPr>
          <p:cNvGraphicFramePr>
            <a:graphicFrameLocks/>
          </p:cNvGraphicFramePr>
          <p:nvPr/>
        </p:nvGraphicFramePr>
        <p:xfrm>
          <a:off x="1428750" y="5853113"/>
          <a:ext cx="2433638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0" name="公式" r:id="rId6" imgW="2667051" imgH="790507" progId="Equation.3">
                  <p:embed/>
                </p:oleObj>
              </mc:Choice>
              <mc:Fallback>
                <p:oleObj name="公式" r:id="rId6" imgW="2667051" imgH="790507" progId="Equation.3">
                  <p:embed/>
                  <p:pic>
                    <p:nvPicPr>
                      <p:cNvPr id="21558" name="Object 4">
                        <a:extLst>
                          <a:ext uri="{FF2B5EF4-FFF2-40B4-BE49-F238E27FC236}">
                            <a16:creationId xmlns:a16="http://schemas.microsoft.com/office/drawing/2014/main" id="{09EB1C34-807C-4D81-A3A5-2B495D310CC5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8750" y="5853113"/>
                        <a:ext cx="2433638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59" name="Line 55">
            <a:extLst>
              <a:ext uri="{FF2B5EF4-FFF2-40B4-BE49-F238E27FC236}">
                <a16:creationId xmlns:a16="http://schemas.microsoft.com/office/drawing/2014/main" id="{FB1B21BD-F839-4EDA-962F-030634E6362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221288" y="5207000"/>
            <a:ext cx="4572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0" name="Line 56">
            <a:extLst>
              <a:ext uri="{FF2B5EF4-FFF2-40B4-BE49-F238E27FC236}">
                <a16:creationId xmlns:a16="http://schemas.microsoft.com/office/drawing/2014/main" id="{4319904F-6E99-4CDD-BC84-F4458779784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192713" y="5721350"/>
            <a:ext cx="4572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1" name="Line 57">
            <a:extLst>
              <a:ext uri="{FF2B5EF4-FFF2-40B4-BE49-F238E27FC236}">
                <a16:creationId xmlns:a16="http://schemas.microsoft.com/office/drawing/2014/main" id="{494C5810-65B2-4785-90DB-624656575FD8}"/>
              </a:ext>
            </a:extLst>
          </p:cNvPr>
          <p:cNvSpPr>
            <a:spLocks noChangeShapeType="1"/>
          </p:cNvSpPr>
          <p:nvPr/>
        </p:nvSpPr>
        <p:spPr bwMode="auto">
          <a:xfrm>
            <a:off x="5497513" y="5197475"/>
            <a:ext cx="0" cy="53340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1562" name="Object 5">
            <a:extLst>
              <a:ext uri="{FF2B5EF4-FFF2-40B4-BE49-F238E27FC236}">
                <a16:creationId xmlns:a16="http://schemas.microsoft.com/office/drawing/2014/main" id="{E0D29F61-73BA-4931-A77C-ABC18A35E448}"/>
              </a:ext>
            </a:extLst>
          </p:cNvPr>
          <p:cNvGraphicFramePr>
            <a:graphicFrameLocks/>
          </p:cNvGraphicFramePr>
          <p:nvPr/>
        </p:nvGraphicFramePr>
        <p:xfrm>
          <a:off x="5205413" y="5343525"/>
          <a:ext cx="173037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1" name="公式" r:id="rId8" imgW="218967" imgH="276157" progId="Equation.3">
                  <p:embed/>
                </p:oleObj>
              </mc:Choice>
              <mc:Fallback>
                <p:oleObj name="公式" r:id="rId8" imgW="218967" imgH="276157" progId="Equation.3">
                  <p:embed/>
                  <p:pic>
                    <p:nvPicPr>
                      <p:cNvPr id="21562" name="Object 5">
                        <a:extLst>
                          <a:ext uri="{FF2B5EF4-FFF2-40B4-BE49-F238E27FC236}">
                            <a16:creationId xmlns:a16="http://schemas.microsoft.com/office/drawing/2014/main" id="{E0D29F61-73BA-4931-A77C-ABC18A35E448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5413" y="5343525"/>
                        <a:ext cx="173037" cy="215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63" name="Object 6">
            <a:extLst>
              <a:ext uri="{FF2B5EF4-FFF2-40B4-BE49-F238E27FC236}">
                <a16:creationId xmlns:a16="http://schemas.microsoft.com/office/drawing/2014/main" id="{1CD154A0-2E3B-4902-B774-F29ED6160832}"/>
              </a:ext>
            </a:extLst>
          </p:cNvPr>
          <p:cNvGraphicFramePr>
            <a:graphicFrameLocks/>
          </p:cNvGraphicFramePr>
          <p:nvPr/>
        </p:nvGraphicFramePr>
        <p:xfrm>
          <a:off x="7135813" y="4579938"/>
          <a:ext cx="173037" cy="21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2" name="公式" r:id="rId10" imgW="218967" imgH="276157" progId="Equation.3">
                  <p:embed/>
                </p:oleObj>
              </mc:Choice>
              <mc:Fallback>
                <p:oleObj name="公式" r:id="rId10" imgW="218967" imgH="276157" progId="Equation.3">
                  <p:embed/>
                  <p:pic>
                    <p:nvPicPr>
                      <p:cNvPr id="21563" name="Object 6">
                        <a:extLst>
                          <a:ext uri="{FF2B5EF4-FFF2-40B4-BE49-F238E27FC236}">
                            <a16:creationId xmlns:a16="http://schemas.microsoft.com/office/drawing/2014/main" id="{1CD154A0-2E3B-4902-B774-F29ED6160832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35813" y="4579938"/>
                        <a:ext cx="173037" cy="215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64" name="Text Box 60">
            <a:extLst>
              <a:ext uri="{FF2B5EF4-FFF2-40B4-BE49-F238E27FC236}">
                <a16:creationId xmlns:a16="http://schemas.microsoft.com/office/drawing/2014/main" id="{64B67545-3A1C-48D0-AFDB-9B3696DA8B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75" y="3714750"/>
            <a:ext cx="3743325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自然光垂直入射波晶片后，</a:t>
            </a:r>
            <a:r>
              <a:rPr lang="en-US" altLang="zh-CN" i="1">
                <a:solidFill>
                  <a:srgbClr val="66FFFF"/>
                </a:solidFill>
                <a:ea typeface="黑体" panose="02010609060101010101" pitchFamily="49" charset="-122"/>
              </a:rPr>
              <a:t>o </a:t>
            </a:r>
            <a:r>
              <a:rPr lang="zh-CN" altLang="en-US">
                <a:solidFill>
                  <a:schemeClr val="bg1"/>
                </a:solidFill>
              </a:rPr>
              <a:t>光和</a:t>
            </a:r>
            <a:r>
              <a:rPr lang="en-US" altLang="zh-CN">
                <a:solidFill>
                  <a:schemeClr val="bg1"/>
                </a:solidFill>
                <a:ea typeface="黑体" panose="02010609060101010101" pitchFamily="49" charset="-122"/>
              </a:rPr>
              <a:t> </a:t>
            </a:r>
            <a:r>
              <a:rPr lang="en-US" altLang="zh-CN" i="1">
                <a:solidFill>
                  <a:srgbClr val="66FFFF"/>
                </a:solidFill>
                <a:ea typeface="黑体" panose="02010609060101010101" pitchFamily="49" charset="-122"/>
              </a:rPr>
              <a:t>e</a:t>
            </a:r>
            <a:r>
              <a:rPr lang="en-US" altLang="zh-CN">
                <a:solidFill>
                  <a:srgbClr val="66FFFF"/>
                </a:solidFill>
                <a:ea typeface="黑体" panose="02010609060101010101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</a:rPr>
              <a:t>光的传播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速度不同，</a:t>
            </a:r>
            <a:r>
              <a:rPr lang="zh-CN" altLang="en-US">
                <a:solidFill>
                  <a:schemeClr val="bg1"/>
                </a:solidFill>
                <a:latin typeface="Arial" panose="020B0604020202020204" pitchFamily="34" charset="0"/>
              </a:rPr>
              <a:t>产生相位差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</a:rPr>
              <a:t>。</a:t>
            </a:r>
          </a:p>
        </p:txBody>
      </p:sp>
      <p:sp>
        <p:nvSpPr>
          <p:cNvPr id="21565" name="Rectangle 61">
            <a:extLst>
              <a:ext uri="{FF2B5EF4-FFF2-40B4-BE49-F238E27FC236}">
                <a16:creationId xmlns:a16="http://schemas.microsoft.com/office/drawing/2014/main" id="{DBC29B4E-20E9-4F9F-8F81-F069DC8CCF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49913" y="5197475"/>
            <a:ext cx="2590800" cy="533400"/>
          </a:xfrm>
          <a:prstGeom prst="rect">
            <a:avLst/>
          </a:prstGeom>
          <a:solidFill>
            <a:srgbClr val="FFFF00">
              <a:alpha val="27843"/>
            </a:srgbClr>
          </a:solidFill>
          <a:ln w="9525">
            <a:miter lim="800000"/>
            <a:headEnd/>
            <a:tailEnd/>
          </a:ln>
          <a:scene3d>
            <a:camera prst="legacyObliqueTopRight"/>
            <a:lightRig rig="legacyFlat3" dir="b"/>
          </a:scene3d>
          <a:sp3d extrusionH="430200" prstMaterial="legacyMatte">
            <a:bevelT w="13500" h="13500" prst="angle"/>
            <a:bevelB w="13500" h="13500" prst="angle"/>
            <a:extrusionClr>
              <a:srgbClr val="FFFF00"/>
            </a:extrusionClr>
            <a:contourClr>
              <a:srgbClr val="FFFF00"/>
            </a:contourClr>
          </a:sp3d>
        </p:spPr>
        <p:txBody>
          <a:bodyPr wrap="none" anchor="ctr">
            <a:flatTx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21566" name="Line 62">
            <a:extLst>
              <a:ext uri="{FF2B5EF4-FFF2-40B4-BE49-F238E27FC236}">
                <a16:creationId xmlns:a16="http://schemas.microsoft.com/office/drawing/2014/main" id="{A0D927F4-66D5-4973-8284-AFA3FFFE639A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1513" y="4435475"/>
            <a:ext cx="0" cy="762000"/>
          </a:xfrm>
          <a:prstGeom prst="line">
            <a:avLst/>
          </a:prstGeom>
          <a:noFill/>
          <a:ln w="38100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7" name="Line 63">
            <a:extLst>
              <a:ext uri="{FF2B5EF4-FFF2-40B4-BE49-F238E27FC236}">
                <a16:creationId xmlns:a16="http://schemas.microsoft.com/office/drawing/2014/main" id="{3BB58E14-F17B-4AA3-BE15-832C84E0E40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726113" y="5307013"/>
            <a:ext cx="2590800" cy="0"/>
          </a:xfrm>
          <a:prstGeom prst="line">
            <a:avLst/>
          </a:prstGeom>
          <a:noFill/>
          <a:ln w="19050">
            <a:solidFill>
              <a:schemeClr val="hlink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8" name="Line 64">
            <a:extLst>
              <a:ext uri="{FF2B5EF4-FFF2-40B4-BE49-F238E27FC236}">
                <a16:creationId xmlns:a16="http://schemas.microsoft.com/office/drawing/2014/main" id="{9A6FE8DE-60F8-454C-B778-76981A2D2106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6113" y="5459413"/>
            <a:ext cx="2590800" cy="0"/>
          </a:xfrm>
          <a:prstGeom prst="line">
            <a:avLst/>
          </a:prstGeom>
          <a:noFill/>
          <a:ln w="19050">
            <a:solidFill>
              <a:schemeClr val="hlink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69" name="Line 65">
            <a:extLst>
              <a:ext uri="{FF2B5EF4-FFF2-40B4-BE49-F238E27FC236}">
                <a16:creationId xmlns:a16="http://schemas.microsoft.com/office/drawing/2014/main" id="{41542CBC-1A7F-45E7-9A4D-DCEA4245D68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6113" y="5602288"/>
            <a:ext cx="2590800" cy="0"/>
          </a:xfrm>
          <a:prstGeom prst="line">
            <a:avLst/>
          </a:prstGeom>
          <a:noFill/>
          <a:ln w="19050">
            <a:solidFill>
              <a:schemeClr val="hlink"/>
            </a:solidFill>
            <a:prstDash val="lg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0" name="Line 66">
            <a:extLst>
              <a:ext uri="{FF2B5EF4-FFF2-40B4-BE49-F238E27FC236}">
                <a16:creationId xmlns:a16="http://schemas.microsoft.com/office/drawing/2014/main" id="{5FDA10EE-41E4-4063-AEB3-1344F4BD426F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1513" y="5197475"/>
            <a:ext cx="0" cy="533400"/>
          </a:xfrm>
          <a:prstGeom prst="line">
            <a:avLst/>
          </a:prstGeom>
          <a:noFill/>
          <a:ln w="28575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1" name="Line 67">
            <a:extLst>
              <a:ext uri="{FF2B5EF4-FFF2-40B4-BE49-F238E27FC236}">
                <a16:creationId xmlns:a16="http://schemas.microsoft.com/office/drawing/2014/main" id="{92EB3264-2F5B-4219-9504-C0509BF0A100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1513" y="5197475"/>
            <a:ext cx="0" cy="266700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2" name="Line 68">
            <a:extLst>
              <a:ext uri="{FF2B5EF4-FFF2-40B4-BE49-F238E27FC236}">
                <a16:creationId xmlns:a16="http://schemas.microsoft.com/office/drawing/2014/main" id="{938E9839-AE11-410C-B633-4741067EC7D7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5313" y="5711825"/>
            <a:ext cx="0" cy="781050"/>
          </a:xfrm>
          <a:prstGeom prst="line">
            <a:avLst/>
          </a:prstGeom>
          <a:noFill/>
          <a:ln w="28575">
            <a:solidFill>
              <a:srgbClr val="FFCC99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3" name="Line 69">
            <a:extLst>
              <a:ext uri="{FF2B5EF4-FFF2-40B4-BE49-F238E27FC236}">
                <a16:creationId xmlns:a16="http://schemas.microsoft.com/office/drawing/2014/main" id="{6B414B61-9E8A-4EBE-9AED-20653385C94C}"/>
              </a:ext>
            </a:extLst>
          </p:cNvPr>
          <p:cNvSpPr>
            <a:spLocks noChangeShapeType="1"/>
          </p:cNvSpPr>
          <p:nvPr/>
        </p:nvSpPr>
        <p:spPr bwMode="auto">
          <a:xfrm>
            <a:off x="7097713" y="5730875"/>
            <a:ext cx="0" cy="762000"/>
          </a:xfrm>
          <a:prstGeom prst="line">
            <a:avLst/>
          </a:prstGeom>
          <a:noFill/>
          <a:ln w="28575">
            <a:solidFill>
              <a:srgbClr val="CCFFCC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4" name="Line 70">
            <a:extLst>
              <a:ext uri="{FF2B5EF4-FFF2-40B4-BE49-F238E27FC236}">
                <a16:creationId xmlns:a16="http://schemas.microsoft.com/office/drawing/2014/main" id="{0C471786-5D9F-4CDD-814D-3C566CA14996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9113" y="5807075"/>
            <a:ext cx="1524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5" name="Line 71">
            <a:extLst>
              <a:ext uri="{FF2B5EF4-FFF2-40B4-BE49-F238E27FC236}">
                <a16:creationId xmlns:a16="http://schemas.microsoft.com/office/drawing/2014/main" id="{75AD0D9D-1502-4C52-AD8A-74374C6AA7BC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9113" y="5978525"/>
            <a:ext cx="1524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76" name="Line 72">
            <a:extLst>
              <a:ext uri="{FF2B5EF4-FFF2-40B4-BE49-F238E27FC236}">
                <a16:creationId xmlns:a16="http://schemas.microsoft.com/office/drawing/2014/main" id="{5727F46F-6DC4-4110-89F4-CA9830955A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9113" y="6188075"/>
            <a:ext cx="152400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1577" name="Object 7">
            <a:extLst>
              <a:ext uri="{FF2B5EF4-FFF2-40B4-BE49-F238E27FC236}">
                <a16:creationId xmlns:a16="http://schemas.microsoft.com/office/drawing/2014/main" id="{3FFBADB3-3416-4FB3-A8F2-7C33AD9CC34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037388" y="5734050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3" name="Equation" r:id="rId12" imgW="76149" imgH="85725" progId="Equation.3">
                  <p:embed/>
                </p:oleObj>
              </mc:Choice>
              <mc:Fallback>
                <p:oleObj name="Equation" r:id="rId12" imgW="76149" imgH="85725" progId="Equation.3">
                  <p:embed/>
                  <p:pic>
                    <p:nvPicPr>
                      <p:cNvPr id="21577" name="Object 7">
                        <a:extLst>
                          <a:ext uri="{FF2B5EF4-FFF2-40B4-BE49-F238E27FC236}">
                            <a16:creationId xmlns:a16="http://schemas.microsoft.com/office/drawing/2014/main" id="{3FFBADB3-3416-4FB3-A8F2-7C33AD9CC34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37388" y="5734050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78" name="Object 8">
            <a:extLst>
              <a:ext uri="{FF2B5EF4-FFF2-40B4-BE49-F238E27FC236}">
                <a16:creationId xmlns:a16="http://schemas.microsoft.com/office/drawing/2014/main" id="{CF393996-BA84-4493-9A27-7DD56F9EA9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037388" y="591502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4" name="Equation" r:id="rId14" imgW="76149" imgH="85725" progId="Equation.3">
                  <p:embed/>
                </p:oleObj>
              </mc:Choice>
              <mc:Fallback>
                <p:oleObj name="Equation" r:id="rId14" imgW="76149" imgH="85725" progId="Equation.3">
                  <p:embed/>
                  <p:pic>
                    <p:nvPicPr>
                      <p:cNvPr id="21578" name="Object 8">
                        <a:extLst>
                          <a:ext uri="{FF2B5EF4-FFF2-40B4-BE49-F238E27FC236}">
                            <a16:creationId xmlns:a16="http://schemas.microsoft.com/office/drawing/2014/main" id="{CF393996-BA84-4493-9A27-7DD56F9EA9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37388" y="591502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79" name="Object 9">
            <a:extLst>
              <a:ext uri="{FF2B5EF4-FFF2-40B4-BE49-F238E27FC236}">
                <a16:creationId xmlns:a16="http://schemas.microsoft.com/office/drawing/2014/main" id="{00C016CF-F77F-4650-9B36-D5803AD7CB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037388" y="6126163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5" name="Equation" r:id="rId16" imgW="76149" imgH="85725" progId="Equation.3">
                  <p:embed/>
                </p:oleObj>
              </mc:Choice>
              <mc:Fallback>
                <p:oleObj name="Equation" r:id="rId16" imgW="76149" imgH="85725" progId="Equation.3">
                  <p:embed/>
                  <p:pic>
                    <p:nvPicPr>
                      <p:cNvPr id="21579" name="Object 9">
                        <a:extLst>
                          <a:ext uri="{FF2B5EF4-FFF2-40B4-BE49-F238E27FC236}">
                            <a16:creationId xmlns:a16="http://schemas.microsoft.com/office/drawing/2014/main" id="{00C016CF-F77F-4650-9B36-D5803AD7CB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37388" y="6126163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80" name="Object 10">
            <a:extLst>
              <a:ext uri="{FF2B5EF4-FFF2-40B4-BE49-F238E27FC236}">
                <a16:creationId xmlns:a16="http://schemas.microsoft.com/office/drawing/2014/main" id="{F7EEC772-92CD-4DB7-BF24-BFF4E88AAE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31063" y="6248400"/>
          <a:ext cx="457200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6" name="公式" r:id="rId18" imgW="533349" imgH="314427" progId="Equation.3">
                  <p:embed/>
                </p:oleObj>
              </mc:Choice>
              <mc:Fallback>
                <p:oleObj name="公式" r:id="rId18" imgW="533349" imgH="314427" progId="Equation.3">
                  <p:embed/>
                  <p:pic>
                    <p:nvPicPr>
                      <p:cNvPr id="21580" name="Object 10">
                        <a:extLst>
                          <a:ext uri="{FF2B5EF4-FFF2-40B4-BE49-F238E27FC236}">
                            <a16:creationId xmlns:a16="http://schemas.microsoft.com/office/drawing/2014/main" id="{F7EEC772-92CD-4DB7-BF24-BFF4E88AAE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1063" y="6248400"/>
                        <a:ext cx="457200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81" name="Object 11">
            <a:extLst>
              <a:ext uri="{FF2B5EF4-FFF2-40B4-BE49-F238E27FC236}">
                <a16:creationId xmlns:a16="http://schemas.microsoft.com/office/drawing/2014/main" id="{373E7BF4-2680-4A74-B23A-1A12E5B5F2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00788" y="6248400"/>
          <a:ext cx="434975" cy="284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457" name="公式" r:id="rId20" imgW="504908" imgH="314427" progId="Equation.3">
                  <p:embed/>
                </p:oleObj>
              </mc:Choice>
              <mc:Fallback>
                <p:oleObj name="公式" r:id="rId20" imgW="504908" imgH="314427" progId="Equation.3">
                  <p:embed/>
                  <p:pic>
                    <p:nvPicPr>
                      <p:cNvPr id="21581" name="Object 11">
                        <a:extLst>
                          <a:ext uri="{FF2B5EF4-FFF2-40B4-BE49-F238E27FC236}">
                            <a16:creationId xmlns:a16="http://schemas.microsoft.com/office/drawing/2014/main" id="{373E7BF4-2680-4A74-B23A-1A12E5B5F29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00788" y="6248400"/>
                        <a:ext cx="434975" cy="284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82" name="Rectangle 78">
            <a:extLst>
              <a:ext uri="{FF2B5EF4-FFF2-40B4-BE49-F238E27FC236}">
                <a16:creationId xmlns:a16="http://schemas.microsoft.com/office/drawing/2014/main" id="{F3DDFBD6-C4BF-4FBE-A4A9-FBEA43BCE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6113" y="4614863"/>
            <a:ext cx="12192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rgbClr val="CCFFCC"/>
                </a:solidFill>
                <a:latin typeface="楷体_GB2312" pitchFamily="49" charset="-122"/>
                <a:ea typeface="楷体_GB2312" pitchFamily="49" charset="-122"/>
              </a:rPr>
              <a:t>波晶片</a:t>
            </a:r>
            <a:endParaRPr lang="zh-CN" altLang="en-US" sz="2000">
              <a:solidFill>
                <a:srgbClr val="CCFFCC"/>
              </a:solidFill>
              <a:latin typeface="黑体" panose="02010609060101010101" pitchFamily="49" charset="-122"/>
              <a:ea typeface="楷体_GB2312" pitchFamily="49" charset="-122"/>
            </a:endParaRPr>
          </a:p>
        </p:txBody>
      </p:sp>
      <p:sp>
        <p:nvSpPr>
          <p:cNvPr id="28706" name="灯片编号占位符 1">
            <a:extLst>
              <a:ext uri="{FF2B5EF4-FFF2-40B4-BE49-F238E27FC236}">
                <a16:creationId xmlns:a16="http://schemas.microsoft.com/office/drawing/2014/main" id="{B8717DB4-0627-4980-A5DB-F5B524F3DB54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A5B1343-0751-4177-8F97-5E6A0F588B48}" type="slidenum">
              <a:rPr lang="en-US" altLang="zh-CN" b="0">
                <a:solidFill>
                  <a:srgbClr val="FF00FF"/>
                </a:solidFill>
              </a:rPr>
              <a:pPr eaLnBrk="1" hangingPunct="1"/>
              <a:t>26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5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5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5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5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1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2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2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2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1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1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2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9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21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21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21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0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21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2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2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2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8" grpId="0" autoUpdateAnimBg="0"/>
      <p:bldP spid="21533" grpId="0" autoUpdateAnimBg="0"/>
      <p:bldP spid="21554" grpId="0"/>
      <p:bldP spid="21556" grpId="0"/>
      <p:bldP spid="21557" grpId="0" autoUpdateAnimBg="0"/>
      <p:bldP spid="21564" grpId="0"/>
      <p:bldP spid="21565" grpId="0" animBg="1"/>
      <p:bldP spid="21582" grpId="0" build="p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4" name="Text Box 30">
            <a:extLst>
              <a:ext uri="{FF2B5EF4-FFF2-40B4-BE49-F238E27FC236}">
                <a16:creationId xmlns:a16="http://schemas.microsoft.com/office/drawing/2014/main" id="{B1376D22-81DC-4DC6-9C2E-3DF9E7BF40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0063" y="328613"/>
            <a:ext cx="221456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波晶片</a:t>
            </a:r>
            <a:r>
              <a:rPr lang="zh-CN" altLang="en-US">
                <a:solidFill>
                  <a:srgbClr val="66FFFF"/>
                </a:solidFill>
              </a:rPr>
              <a:t>分类：</a:t>
            </a:r>
          </a:p>
        </p:txBody>
      </p:sp>
      <p:graphicFrame>
        <p:nvGraphicFramePr>
          <p:cNvPr id="52255" name="Object 2">
            <a:extLst>
              <a:ext uri="{FF2B5EF4-FFF2-40B4-BE49-F238E27FC236}">
                <a16:creationId xmlns:a16="http://schemas.microsoft.com/office/drawing/2014/main" id="{7A4C30CD-4AF1-4F68-80B1-88B70E7EF0E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43000" y="1785938"/>
          <a:ext cx="312420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5" name="公式" r:id="rId4" imgW="1590567" imgH="352391" progId="Equation.3">
                  <p:embed/>
                </p:oleObj>
              </mc:Choice>
              <mc:Fallback>
                <p:oleObj name="公式" r:id="rId4" imgW="1590567" imgH="352391" progId="Equation.3">
                  <p:embed/>
                  <p:pic>
                    <p:nvPicPr>
                      <p:cNvPr id="52255" name="Object 2">
                        <a:extLst>
                          <a:ext uri="{FF2B5EF4-FFF2-40B4-BE49-F238E27FC236}">
                            <a16:creationId xmlns:a16="http://schemas.microsoft.com/office/drawing/2014/main" id="{7A4C30CD-4AF1-4F68-80B1-88B70E7EF0E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1785938"/>
                        <a:ext cx="312420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56" name="Object 3">
            <a:extLst>
              <a:ext uri="{FF2B5EF4-FFF2-40B4-BE49-F238E27FC236}">
                <a16:creationId xmlns:a16="http://schemas.microsoft.com/office/drawing/2014/main" id="{FA06E752-E49C-4B45-B8BA-B91E93D798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1563" y="887413"/>
          <a:ext cx="584835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6" name="公式" r:id="rId6" imgW="3000394" imgH="352391" progId="Equation.3">
                  <p:embed/>
                </p:oleObj>
              </mc:Choice>
              <mc:Fallback>
                <p:oleObj name="公式" r:id="rId6" imgW="3000394" imgH="352391" progId="Equation.3">
                  <p:embed/>
                  <p:pic>
                    <p:nvPicPr>
                      <p:cNvPr id="52256" name="Object 3">
                        <a:extLst>
                          <a:ext uri="{FF2B5EF4-FFF2-40B4-BE49-F238E27FC236}">
                            <a16:creationId xmlns:a16="http://schemas.microsoft.com/office/drawing/2014/main" id="{FA06E752-E49C-4B45-B8BA-B91E93D798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887413"/>
                        <a:ext cx="584835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57" name="Object 4">
            <a:extLst>
              <a:ext uri="{FF2B5EF4-FFF2-40B4-BE49-F238E27FC236}">
                <a16:creationId xmlns:a16="http://schemas.microsoft.com/office/drawing/2014/main" id="{08895AAE-E418-4F65-9B67-5606B8AC187A}"/>
              </a:ext>
            </a:extLst>
          </p:cNvPr>
          <p:cNvGraphicFramePr>
            <a:graphicFrameLocks/>
          </p:cNvGraphicFramePr>
          <p:nvPr/>
        </p:nvGraphicFramePr>
        <p:xfrm>
          <a:off x="4643438" y="2033588"/>
          <a:ext cx="312737" cy="284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7" name="公式" r:id="rId8" imgW="418973" imgH="380864" progId="Equation.3">
                  <p:embed/>
                </p:oleObj>
              </mc:Choice>
              <mc:Fallback>
                <p:oleObj name="公式" r:id="rId8" imgW="418973" imgH="380864" progId="Equation.3">
                  <p:embed/>
                  <p:pic>
                    <p:nvPicPr>
                      <p:cNvPr id="52257" name="Object 4">
                        <a:extLst>
                          <a:ext uri="{FF2B5EF4-FFF2-40B4-BE49-F238E27FC236}">
                            <a16:creationId xmlns:a16="http://schemas.microsoft.com/office/drawing/2014/main" id="{08895AAE-E418-4F65-9B67-5606B8AC187A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3438" y="2033588"/>
                        <a:ext cx="312737" cy="284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258" name="Text Box 34">
            <a:extLst>
              <a:ext uri="{FF2B5EF4-FFF2-40B4-BE49-F238E27FC236}">
                <a16:creationId xmlns:a16="http://schemas.microsoft.com/office/drawing/2014/main" id="{93815998-B670-4DEF-8C31-75A8F484E4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5225" y="1970088"/>
            <a:ext cx="6953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波片</a:t>
            </a:r>
          </a:p>
        </p:txBody>
      </p:sp>
      <p:sp>
        <p:nvSpPr>
          <p:cNvPr id="52261" name="Rectangle 37">
            <a:extLst>
              <a:ext uri="{FF2B5EF4-FFF2-40B4-BE49-F238E27FC236}">
                <a16:creationId xmlns:a16="http://schemas.microsoft.com/office/drawing/2014/main" id="{590239C5-B19C-45A9-85D2-D3A53DD7A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1213" y="3603625"/>
            <a:ext cx="950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半波片</a:t>
            </a:r>
          </a:p>
        </p:txBody>
      </p:sp>
      <p:sp>
        <p:nvSpPr>
          <p:cNvPr id="52264" name="Rectangle 40">
            <a:extLst>
              <a:ext uri="{FF2B5EF4-FFF2-40B4-BE49-F238E27FC236}">
                <a16:creationId xmlns:a16="http://schemas.microsoft.com/office/drawing/2014/main" id="{9B12EF26-15FC-4E16-92DB-746CDB8E4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3438" y="5246688"/>
            <a:ext cx="950912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全波片</a:t>
            </a:r>
          </a:p>
        </p:txBody>
      </p:sp>
      <p:sp>
        <p:nvSpPr>
          <p:cNvPr id="14" name="Text Box 14">
            <a:extLst>
              <a:ext uri="{FF2B5EF4-FFF2-40B4-BE49-F238E27FC236}">
                <a16:creationId xmlns:a16="http://schemas.microsoft.com/office/drawing/2014/main" id="{797E260F-1496-454D-863B-B82AC3461A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5967413"/>
            <a:ext cx="7207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rgbClr val="FFFF00"/>
                </a:solidFill>
                <a:ea typeface="楷体_GB2312" pitchFamily="49" charset="-122"/>
              </a:rPr>
              <a:t>注意：</a:t>
            </a:r>
            <a:r>
              <a:rPr kumimoji="0" lang="zh-CN" altLang="en-US">
                <a:solidFill>
                  <a:schemeClr val="bg1"/>
                </a:solidFill>
                <a:ea typeface="楷体_GB2312" pitchFamily="49" charset="-122"/>
              </a:rPr>
              <a:t>确定的波晶片是针对某一特定波长而言的</a:t>
            </a:r>
            <a:endParaRPr kumimoji="0" lang="en-US" altLang="zh-CN">
              <a:solidFill>
                <a:schemeClr val="bg1"/>
              </a:solidFill>
            </a:endParaRPr>
          </a:p>
        </p:txBody>
      </p:sp>
      <p:graphicFrame>
        <p:nvGraphicFramePr>
          <p:cNvPr id="2" name="Object 14">
            <a:extLst>
              <a:ext uri="{FF2B5EF4-FFF2-40B4-BE49-F238E27FC236}">
                <a16:creationId xmlns:a16="http://schemas.microsoft.com/office/drawing/2014/main" id="{3024D926-04C7-4BC0-A8D4-E13373F0AF6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90613" y="3429000"/>
          <a:ext cx="3124200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8" name="公式" r:id="rId10" imgW="1590567" imgH="352391" progId="Equation.3">
                  <p:embed/>
                </p:oleObj>
              </mc:Choice>
              <mc:Fallback>
                <p:oleObj name="公式" r:id="rId10" imgW="1590567" imgH="352391" progId="Equation.3">
                  <p:embed/>
                  <p:pic>
                    <p:nvPicPr>
                      <p:cNvPr id="2" name="Object 14">
                        <a:extLst>
                          <a:ext uri="{FF2B5EF4-FFF2-40B4-BE49-F238E27FC236}">
                            <a16:creationId xmlns:a16="http://schemas.microsoft.com/office/drawing/2014/main" id="{3024D926-04C7-4BC0-A8D4-E13373F0AF6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0613" y="3429000"/>
                        <a:ext cx="3124200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15">
            <a:extLst>
              <a:ext uri="{FF2B5EF4-FFF2-40B4-BE49-F238E27FC236}">
                <a16:creationId xmlns:a16="http://schemas.microsoft.com/office/drawing/2014/main" id="{2D44D141-69AD-4E60-BE51-CC29363868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2601913"/>
          <a:ext cx="57515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89" name="公式" r:id="rId12" imgW="2943206" imgH="352391" progId="Equation.3">
                  <p:embed/>
                </p:oleObj>
              </mc:Choice>
              <mc:Fallback>
                <p:oleObj name="公式" r:id="rId12" imgW="2943206" imgH="352391" progId="Equation.3">
                  <p:embed/>
                  <p:pic>
                    <p:nvPicPr>
                      <p:cNvPr id="3" name="Object 15">
                        <a:extLst>
                          <a:ext uri="{FF2B5EF4-FFF2-40B4-BE49-F238E27FC236}">
                            <a16:creationId xmlns:a16="http://schemas.microsoft.com/office/drawing/2014/main" id="{2D44D141-69AD-4E60-BE51-CC29363868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2601913"/>
                        <a:ext cx="5751513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16">
            <a:extLst>
              <a:ext uri="{FF2B5EF4-FFF2-40B4-BE49-F238E27FC236}">
                <a16:creationId xmlns:a16="http://schemas.microsoft.com/office/drawing/2014/main" id="{E7737D55-9D00-4520-B46D-CDBD6767A79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28750" y="5270500"/>
          <a:ext cx="232092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90" name="公式" r:id="rId14" imgW="1171594" imgH="190432" progId="Equation.3">
                  <p:embed/>
                </p:oleObj>
              </mc:Choice>
              <mc:Fallback>
                <p:oleObj name="公式" r:id="rId14" imgW="1171594" imgH="190432" progId="Equation.3">
                  <p:embed/>
                  <p:pic>
                    <p:nvPicPr>
                      <p:cNvPr id="4" name="Object 16">
                        <a:extLst>
                          <a:ext uri="{FF2B5EF4-FFF2-40B4-BE49-F238E27FC236}">
                            <a16:creationId xmlns:a16="http://schemas.microsoft.com/office/drawing/2014/main" id="{E7737D55-9D00-4520-B46D-CDBD6767A79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28750" y="5270500"/>
                        <a:ext cx="2320925" cy="439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17">
            <a:extLst>
              <a:ext uri="{FF2B5EF4-FFF2-40B4-BE49-F238E27FC236}">
                <a16:creationId xmlns:a16="http://schemas.microsoft.com/office/drawing/2014/main" id="{6C644A99-3677-4A69-B6A6-E9CF9C77349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4286250"/>
          <a:ext cx="5335588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91" name="公式" r:id="rId16" imgW="2733720" imgH="352391" progId="Equation.3">
                  <p:embed/>
                </p:oleObj>
              </mc:Choice>
              <mc:Fallback>
                <p:oleObj name="公式" r:id="rId16" imgW="2733720" imgH="352391" progId="Equation.3">
                  <p:embed/>
                  <p:pic>
                    <p:nvPicPr>
                      <p:cNvPr id="5" name="Object 17">
                        <a:extLst>
                          <a:ext uri="{FF2B5EF4-FFF2-40B4-BE49-F238E27FC236}">
                            <a16:creationId xmlns:a16="http://schemas.microsoft.com/office/drawing/2014/main" id="{6C644A99-3677-4A69-B6A6-E9CF9C77349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4286250"/>
                        <a:ext cx="5335588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18">
            <a:extLst>
              <a:ext uri="{FF2B5EF4-FFF2-40B4-BE49-F238E27FC236}">
                <a16:creationId xmlns:a16="http://schemas.microsoft.com/office/drawing/2014/main" id="{ECD4AB29-2358-45DC-92B3-5DB8AF4555A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07088" y="1785938"/>
          <a:ext cx="2522537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92" name="公式" r:id="rId18" imgW="1400041" imgH="390661" progId="Equation.3">
                  <p:embed/>
                </p:oleObj>
              </mc:Choice>
              <mc:Fallback>
                <p:oleObj name="公式" r:id="rId18" imgW="1400041" imgH="390661" progId="Equation.3">
                  <p:embed/>
                  <p:pic>
                    <p:nvPicPr>
                      <p:cNvPr id="6" name="Object 18">
                        <a:extLst>
                          <a:ext uri="{FF2B5EF4-FFF2-40B4-BE49-F238E27FC236}">
                            <a16:creationId xmlns:a16="http://schemas.microsoft.com/office/drawing/2014/main" id="{ECD4AB29-2358-45DC-92B3-5DB8AF4555A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07088" y="1785938"/>
                        <a:ext cx="2522537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19">
            <a:extLst>
              <a:ext uri="{FF2B5EF4-FFF2-40B4-BE49-F238E27FC236}">
                <a16:creationId xmlns:a16="http://schemas.microsoft.com/office/drawing/2014/main" id="{38AB640E-8D57-460A-A160-611CD4ACE84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29313" y="3459163"/>
          <a:ext cx="2522537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493" name="公式" r:id="rId20" imgW="1400041" imgH="390661" progId="Equation.3">
                  <p:embed/>
                </p:oleObj>
              </mc:Choice>
              <mc:Fallback>
                <p:oleObj name="公式" r:id="rId20" imgW="1400041" imgH="390661" progId="Equation.3">
                  <p:embed/>
                  <p:pic>
                    <p:nvPicPr>
                      <p:cNvPr id="7" name="Object 19">
                        <a:extLst>
                          <a:ext uri="{FF2B5EF4-FFF2-40B4-BE49-F238E27FC236}">
                            <a16:creationId xmlns:a16="http://schemas.microsoft.com/office/drawing/2014/main" id="{38AB640E-8D57-460A-A160-611CD4ACE84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9313" y="3459163"/>
                        <a:ext cx="2522537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36" name="灯片编号占位符 1">
            <a:extLst>
              <a:ext uri="{FF2B5EF4-FFF2-40B4-BE49-F238E27FC236}">
                <a16:creationId xmlns:a16="http://schemas.microsoft.com/office/drawing/2014/main" id="{2DB4C570-CC9A-466F-AF9E-3BB2CBF6DBF0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C90B50E-DAEC-4467-B439-C23FC97B7EE6}" type="slidenum">
              <a:rPr lang="en-US" altLang="zh-CN" b="0">
                <a:solidFill>
                  <a:srgbClr val="FF00FF"/>
                </a:solidFill>
              </a:rPr>
              <a:pPr eaLnBrk="1" hangingPunct="1"/>
              <a:t>27</a:t>
            </a:fld>
            <a:r>
              <a:rPr lang="en-US" altLang="zh-CN" b="0">
                <a:solidFill>
                  <a:srgbClr val="FF00FF"/>
                </a:solidFill>
              </a:rPr>
              <a:t>/33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2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2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2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2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2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2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 nodeType="clickPar">
                      <p:stCondLst>
                        <p:cond delay="indefinite"/>
                      </p:stCondLst>
                      <p:childTnLst>
                        <p:par>
                          <p:cTn id="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2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54" grpId="0" autoUpdateAnimBg="0"/>
      <p:bldP spid="52258" grpId="0" autoUpdateAnimBg="0"/>
      <p:bldP spid="52261" grpId="0" autoUpdateAnimBg="0"/>
      <p:bldP spid="52264" grpId="0" autoUpdateAnimBg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7764E55B-E846-40A5-ABAB-ADA6C61C7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52400"/>
            <a:ext cx="457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rgbClr val="FFFF00"/>
                </a:solidFill>
                <a:sym typeface="Symbol" panose="05050102010706020507" pitchFamily="18" charset="2"/>
              </a:rPr>
              <a:t>例：</a:t>
            </a:r>
            <a:r>
              <a:rPr kumimoji="0" lang="zh-CN" altLang="en-US">
                <a:solidFill>
                  <a:schemeClr val="bg1"/>
                </a:solidFill>
                <a:sym typeface="Symbol" panose="05050102010706020507" pitchFamily="18" charset="2"/>
              </a:rPr>
              <a:t>将两块理想的偏振片</a:t>
            </a:r>
            <a:endParaRPr kumimoji="0" lang="zh-CN" altLang="en-US">
              <a:solidFill>
                <a:schemeClr val="bg1"/>
              </a:solidFill>
            </a:endParaRPr>
          </a:p>
        </p:txBody>
      </p:sp>
      <p:graphicFrame>
        <p:nvGraphicFramePr>
          <p:cNvPr id="89091" name="Object 2">
            <a:extLst>
              <a:ext uri="{FF2B5EF4-FFF2-40B4-BE49-F238E27FC236}">
                <a16:creationId xmlns:a16="http://schemas.microsoft.com/office/drawing/2014/main" id="{80C6C991-0F54-4532-9B17-26F4F0C7050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33800" y="142875"/>
          <a:ext cx="712788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35" name="Equation" r:id="rId3" imgW="320253" imgH="182833" progId="Equation.3">
                  <p:embed/>
                </p:oleObj>
              </mc:Choice>
              <mc:Fallback>
                <p:oleObj name="Equation" r:id="rId3" imgW="320253" imgH="182833" progId="Equation.3">
                  <p:embed/>
                  <p:pic>
                    <p:nvPicPr>
                      <p:cNvPr id="89091" name="Object 2">
                        <a:extLst>
                          <a:ext uri="{FF2B5EF4-FFF2-40B4-BE49-F238E27FC236}">
                            <a16:creationId xmlns:a16="http://schemas.microsoft.com/office/drawing/2014/main" id="{80C6C991-0F54-4532-9B17-26F4F0C7050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3800" y="142875"/>
                        <a:ext cx="712788" cy="433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2" name="Rectangle 4">
            <a:extLst>
              <a:ext uri="{FF2B5EF4-FFF2-40B4-BE49-F238E27FC236}">
                <a16:creationId xmlns:a16="http://schemas.microsoft.com/office/drawing/2014/main" id="{293C6BD6-1020-4D86-8B30-ED62FFD02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8163" y="142875"/>
            <a:ext cx="4724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共轴放置，用强度为</a:t>
            </a:r>
          </a:p>
        </p:txBody>
      </p:sp>
      <p:graphicFrame>
        <p:nvGraphicFramePr>
          <p:cNvPr id="89093" name="Object 3">
            <a:extLst>
              <a:ext uri="{FF2B5EF4-FFF2-40B4-BE49-F238E27FC236}">
                <a16:creationId xmlns:a16="http://schemas.microsoft.com/office/drawing/2014/main" id="{CE2B2AAC-0C25-4778-9435-CF3932B7E4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65988" y="142875"/>
          <a:ext cx="306387" cy="433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36" name="Equation" r:id="rId5" imgW="114406" imgH="182833" progId="Equation.3">
                  <p:embed/>
                </p:oleObj>
              </mc:Choice>
              <mc:Fallback>
                <p:oleObj name="Equation" r:id="rId5" imgW="114406" imgH="182833" progId="Equation.3">
                  <p:embed/>
                  <p:pic>
                    <p:nvPicPr>
                      <p:cNvPr id="89093" name="Object 3">
                        <a:extLst>
                          <a:ext uri="{FF2B5EF4-FFF2-40B4-BE49-F238E27FC236}">
                            <a16:creationId xmlns:a16="http://schemas.microsoft.com/office/drawing/2014/main" id="{CE2B2AAC-0C25-4778-9435-CF3932B7E45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65988" y="142875"/>
                        <a:ext cx="306387" cy="433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4" name="Rectangle 6">
            <a:extLst>
              <a:ext uri="{FF2B5EF4-FFF2-40B4-BE49-F238E27FC236}">
                <a16:creationId xmlns:a16="http://schemas.microsoft.com/office/drawing/2014/main" id="{F1677740-2611-42A9-9AFB-1492088363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609600"/>
            <a:ext cx="3657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和强度为</a:t>
            </a:r>
          </a:p>
        </p:txBody>
      </p:sp>
      <p:graphicFrame>
        <p:nvGraphicFramePr>
          <p:cNvPr id="89095" name="Object 4">
            <a:extLst>
              <a:ext uri="{FF2B5EF4-FFF2-40B4-BE49-F238E27FC236}">
                <a16:creationId xmlns:a16="http://schemas.microsoft.com/office/drawing/2014/main" id="{0EECF363-59C1-4870-9F3A-D346EF4EEA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76400" y="6096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37" name="Equation" r:id="rId7" imgW="122062" imgH="182833" progId="Equation.3">
                  <p:embed/>
                </p:oleObj>
              </mc:Choice>
              <mc:Fallback>
                <p:oleObj name="Equation" r:id="rId7" imgW="122062" imgH="182833" progId="Equation.3">
                  <p:embed/>
                  <p:pic>
                    <p:nvPicPr>
                      <p:cNvPr id="89095" name="Object 4">
                        <a:extLst>
                          <a:ext uri="{FF2B5EF4-FFF2-40B4-BE49-F238E27FC236}">
                            <a16:creationId xmlns:a16="http://schemas.microsoft.com/office/drawing/2014/main" id="{0EECF363-59C1-4870-9F3A-D346EF4EEA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6096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6" name="Rectangle 8">
            <a:extLst>
              <a:ext uri="{FF2B5EF4-FFF2-40B4-BE49-F238E27FC236}">
                <a16:creationId xmlns:a16="http://schemas.microsoft.com/office/drawing/2014/main" id="{3CC4B902-7B80-41B8-8353-A9087B8A88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609600"/>
            <a:ext cx="441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的平面偏振光同时垂直入射到</a:t>
            </a:r>
          </a:p>
        </p:txBody>
      </p:sp>
      <p:graphicFrame>
        <p:nvGraphicFramePr>
          <p:cNvPr id="89097" name="Object 5">
            <a:extLst>
              <a:ext uri="{FF2B5EF4-FFF2-40B4-BE49-F238E27FC236}">
                <a16:creationId xmlns:a16="http://schemas.microsoft.com/office/drawing/2014/main" id="{3F889427-32FF-4A47-A37B-CDBD27BD087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72200" y="6096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38" name="Equation" r:id="rId9" imgW="122062" imgH="182833" progId="Equation.3">
                  <p:embed/>
                </p:oleObj>
              </mc:Choice>
              <mc:Fallback>
                <p:oleObj name="Equation" r:id="rId9" imgW="122062" imgH="182833" progId="Equation.3">
                  <p:embed/>
                  <p:pic>
                    <p:nvPicPr>
                      <p:cNvPr id="89097" name="Object 5">
                        <a:extLst>
                          <a:ext uri="{FF2B5EF4-FFF2-40B4-BE49-F238E27FC236}">
                            <a16:creationId xmlns:a16="http://schemas.microsoft.com/office/drawing/2014/main" id="{3F889427-32FF-4A47-A37B-CDBD27BD087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2200" y="6096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8" name="Rectangle 10">
            <a:extLst>
              <a:ext uri="{FF2B5EF4-FFF2-40B4-BE49-F238E27FC236}">
                <a16:creationId xmlns:a16="http://schemas.microsoft.com/office/drawing/2014/main" id="{2FFB0399-19FB-4AB9-A73E-1BCCCCEE8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609600"/>
            <a:ext cx="1676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上，从</a:t>
            </a:r>
          </a:p>
        </p:txBody>
      </p:sp>
      <p:graphicFrame>
        <p:nvGraphicFramePr>
          <p:cNvPr id="89099" name="Object 6">
            <a:extLst>
              <a:ext uri="{FF2B5EF4-FFF2-40B4-BE49-F238E27FC236}">
                <a16:creationId xmlns:a16="http://schemas.microsoft.com/office/drawing/2014/main" id="{914754B3-D76E-4F13-B7C8-D41702CB8D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0" y="6096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39" name="Equation" r:id="rId11" imgW="122062" imgH="182833" progId="Equation.3">
                  <p:embed/>
                </p:oleObj>
              </mc:Choice>
              <mc:Fallback>
                <p:oleObj name="Equation" r:id="rId11" imgW="122062" imgH="182833" progId="Equation.3">
                  <p:embed/>
                  <p:pic>
                    <p:nvPicPr>
                      <p:cNvPr id="89099" name="Object 6">
                        <a:extLst>
                          <a:ext uri="{FF2B5EF4-FFF2-40B4-BE49-F238E27FC236}">
                            <a16:creationId xmlns:a16="http://schemas.microsoft.com/office/drawing/2014/main" id="{914754B3-D76E-4F13-B7C8-D41702CB8D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6096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00" name="Rectangle 12">
            <a:extLst>
              <a:ext uri="{FF2B5EF4-FFF2-40B4-BE49-F238E27FC236}">
                <a16:creationId xmlns:a16="http://schemas.microsoft.com/office/drawing/2014/main" id="{09F18AE9-B1B3-48C9-B09D-56CE2C4718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609600"/>
            <a:ext cx="838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透</a:t>
            </a:r>
          </a:p>
        </p:txBody>
      </p:sp>
      <p:sp>
        <p:nvSpPr>
          <p:cNvPr id="89101" name="Rectangle 13">
            <a:extLst>
              <a:ext uri="{FF2B5EF4-FFF2-40B4-BE49-F238E27FC236}">
                <a16:creationId xmlns:a16="http://schemas.microsoft.com/office/drawing/2014/main" id="{403845F7-68B7-4572-8203-DE647A63B0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066800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射之后，又入射到</a:t>
            </a:r>
          </a:p>
        </p:txBody>
      </p:sp>
      <p:graphicFrame>
        <p:nvGraphicFramePr>
          <p:cNvPr id="89102" name="Object 7">
            <a:extLst>
              <a:ext uri="{FF2B5EF4-FFF2-40B4-BE49-F238E27FC236}">
                <a16:creationId xmlns:a16="http://schemas.microsoft.com/office/drawing/2014/main" id="{4DEE98E1-5D54-4F23-9772-B23F0D0E8E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95600" y="1066800"/>
          <a:ext cx="427038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0" name="Equation" r:id="rId13" imgW="144603" imgH="182833" progId="Equation.3">
                  <p:embed/>
                </p:oleObj>
              </mc:Choice>
              <mc:Fallback>
                <p:oleObj name="Equation" r:id="rId13" imgW="144603" imgH="182833" progId="Equation.3">
                  <p:embed/>
                  <p:pic>
                    <p:nvPicPr>
                      <p:cNvPr id="89102" name="Object 7">
                        <a:extLst>
                          <a:ext uri="{FF2B5EF4-FFF2-40B4-BE49-F238E27FC236}">
                            <a16:creationId xmlns:a16="http://schemas.microsoft.com/office/drawing/2014/main" id="{4DEE98E1-5D54-4F23-9772-B23F0D0E8E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95600" y="1066800"/>
                        <a:ext cx="427038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03" name="Rectangle 15">
            <a:extLst>
              <a:ext uri="{FF2B5EF4-FFF2-40B4-BE49-F238E27FC236}">
                <a16:creationId xmlns:a16="http://schemas.microsoft.com/office/drawing/2014/main" id="{797999D5-7AC9-4869-BE5E-ABA45B8CB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1066800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上。</a:t>
            </a:r>
          </a:p>
        </p:txBody>
      </p:sp>
      <p:sp>
        <p:nvSpPr>
          <p:cNvPr id="89104" name="Rectangle 16">
            <a:extLst>
              <a:ext uri="{FF2B5EF4-FFF2-40B4-BE49-F238E27FC236}">
                <a16:creationId xmlns:a16="http://schemas.microsoft.com/office/drawing/2014/main" id="{F4DA5C4E-B9A2-42C4-921A-1E9C6721CB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50" y="1524000"/>
            <a:ext cx="1219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rgbClr val="FFFF00"/>
                </a:solidFill>
              </a:rPr>
              <a:t>求：</a:t>
            </a:r>
            <a:r>
              <a:rPr kumimoji="0" lang="zh-CN" altLang="en-US">
                <a:solidFill>
                  <a:schemeClr val="bg1"/>
                </a:solidFill>
              </a:rPr>
              <a:t>将</a:t>
            </a:r>
          </a:p>
        </p:txBody>
      </p:sp>
      <p:graphicFrame>
        <p:nvGraphicFramePr>
          <p:cNvPr id="89105" name="Object 8">
            <a:extLst>
              <a:ext uri="{FF2B5EF4-FFF2-40B4-BE49-F238E27FC236}">
                <a16:creationId xmlns:a16="http://schemas.microsoft.com/office/drawing/2014/main" id="{5E1C17FC-A76D-4F2A-B241-638A9F9F4AC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85875" y="1568450"/>
          <a:ext cx="3556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1" name="Equation" r:id="rId15" imgW="144603" imgH="182833" progId="Equation.3">
                  <p:embed/>
                </p:oleObj>
              </mc:Choice>
              <mc:Fallback>
                <p:oleObj name="Equation" r:id="rId15" imgW="144603" imgH="182833" progId="Equation.3">
                  <p:embed/>
                  <p:pic>
                    <p:nvPicPr>
                      <p:cNvPr id="89105" name="Object 8">
                        <a:extLst>
                          <a:ext uri="{FF2B5EF4-FFF2-40B4-BE49-F238E27FC236}">
                            <a16:creationId xmlns:a16="http://schemas.microsoft.com/office/drawing/2014/main" id="{5E1C17FC-A76D-4F2A-B241-638A9F9F4AC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85875" y="1568450"/>
                        <a:ext cx="355600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06" name="Rectangle 18">
            <a:extLst>
              <a:ext uri="{FF2B5EF4-FFF2-40B4-BE49-F238E27FC236}">
                <a16:creationId xmlns:a16="http://schemas.microsoft.com/office/drawing/2014/main" id="{70EA402A-42BF-4C2C-8813-55CBAAD06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1524000"/>
            <a:ext cx="731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以光线为轴转动一周，该系统透射光强的变化？</a:t>
            </a:r>
          </a:p>
        </p:txBody>
      </p:sp>
      <p:sp>
        <p:nvSpPr>
          <p:cNvPr id="89107" name="Rectangle 19">
            <a:extLst>
              <a:ext uri="{FF2B5EF4-FFF2-40B4-BE49-F238E27FC236}">
                <a16:creationId xmlns:a16="http://schemas.microsoft.com/office/drawing/2014/main" id="{543C8DA1-00AE-440E-A315-7A273B5019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2071688"/>
            <a:ext cx="990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rgbClr val="EDFE4A"/>
                </a:solidFill>
              </a:rPr>
              <a:t>解：</a:t>
            </a:r>
          </a:p>
        </p:txBody>
      </p:sp>
      <p:grpSp>
        <p:nvGrpSpPr>
          <p:cNvPr id="2" name="Group 20">
            <a:extLst>
              <a:ext uri="{FF2B5EF4-FFF2-40B4-BE49-F238E27FC236}">
                <a16:creationId xmlns:a16="http://schemas.microsoft.com/office/drawing/2014/main" id="{4F8057AB-0FA2-4AD1-B621-CFDC09776BC3}"/>
              </a:ext>
            </a:extLst>
          </p:cNvPr>
          <p:cNvGrpSpPr>
            <a:grpSpLocks/>
          </p:cNvGrpSpPr>
          <p:nvPr/>
        </p:nvGrpSpPr>
        <p:grpSpPr bwMode="auto">
          <a:xfrm>
            <a:off x="6400800" y="2514600"/>
            <a:ext cx="762000" cy="1524000"/>
            <a:chOff x="2976" y="1536"/>
            <a:chExt cx="432" cy="1296"/>
          </a:xfrm>
        </p:grpSpPr>
        <p:sp>
          <p:nvSpPr>
            <p:cNvPr id="24632" name="Oval 21">
              <a:extLst>
                <a:ext uri="{FF2B5EF4-FFF2-40B4-BE49-F238E27FC236}">
                  <a16:creationId xmlns:a16="http://schemas.microsoft.com/office/drawing/2014/main" id="{79907647-C2CC-41E7-9EEC-3D2A0AE49D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536"/>
              <a:ext cx="432" cy="1296"/>
            </a:xfrm>
            <a:prstGeom prst="ellipse">
              <a:avLst/>
            </a:prstGeom>
            <a:solidFill>
              <a:srgbClr val="C0C0C0"/>
            </a:solidFill>
            <a:ln w="222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633" name="Oval 22">
              <a:extLst>
                <a:ext uri="{FF2B5EF4-FFF2-40B4-BE49-F238E27FC236}">
                  <a16:creationId xmlns:a16="http://schemas.microsoft.com/office/drawing/2014/main" id="{45B66960-2F04-4263-9724-36DC20354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536"/>
              <a:ext cx="336" cy="1296"/>
            </a:xfrm>
            <a:prstGeom prst="ellipse">
              <a:avLst/>
            </a:prstGeom>
            <a:solidFill>
              <a:srgbClr val="C0C0C0"/>
            </a:solidFill>
            <a:ln w="222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3">
            <a:extLst>
              <a:ext uri="{FF2B5EF4-FFF2-40B4-BE49-F238E27FC236}">
                <a16:creationId xmlns:a16="http://schemas.microsoft.com/office/drawing/2014/main" id="{71DFBA56-1B6C-4626-8699-25E816E9A431}"/>
              </a:ext>
            </a:extLst>
          </p:cNvPr>
          <p:cNvGrpSpPr>
            <a:grpSpLocks/>
          </p:cNvGrpSpPr>
          <p:nvPr/>
        </p:nvGrpSpPr>
        <p:grpSpPr bwMode="auto">
          <a:xfrm>
            <a:off x="7543800" y="2514600"/>
            <a:ext cx="685800" cy="1524000"/>
            <a:chOff x="2976" y="1536"/>
            <a:chExt cx="432" cy="1296"/>
          </a:xfrm>
        </p:grpSpPr>
        <p:sp>
          <p:nvSpPr>
            <p:cNvPr id="24630" name="Oval 24">
              <a:extLst>
                <a:ext uri="{FF2B5EF4-FFF2-40B4-BE49-F238E27FC236}">
                  <a16:creationId xmlns:a16="http://schemas.microsoft.com/office/drawing/2014/main" id="{78053064-F5CA-4DBE-A1BF-87E30D47F6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536"/>
              <a:ext cx="432" cy="1296"/>
            </a:xfrm>
            <a:prstGeom prst="ellipse">
              <a:avLst/>
            </a:prstGeom>
            <a:solidFill>
              <a:srgbClr val="969696"/>
            </a:solidFill>
            <a:ln w="22225">
              <a:solidFill>
                <a:srgbClr val="99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631" name="Oval 25">
              <a:extLst>
                <a:ext uri="{FF2B5EF4-FFF2-40B4-BE49-F238E27FC236}">
                  <a16:creationId xmlns:a16="http://schemas.microsoft.com/office/drawing/2014/main" id="{C8986026-6ED1-49BC-9DC2-5E09D7DA16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6" y="1536"/>
              <a:ext cx="336" cy="1296"/>
            </a:xfrm>
            <a:prstGeom prst="ellipse">
              <a:avLst/>
            </a:prstGeom>
            <a:solidFill>
              <a:srgbClr val="969696"/>
            </a:solidFill>
            <a:ln w="22225">
              <a:solidFill>
                <a:srgbClr val="993366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89114" name="Line 26">
            <a:extLst>
              <a:ext uri="{FF2B5EF4-FFF2-40B4-BE49-F238E27FC236}">
                <a16:creationId xmlns:a16="http://schemas.microsoft.com/office/drawing/2014/main" id="{897C3E7C-686E-4B8F-A5C9-30797D932A54}"/>
              </a:ext>
            </a:extLst>
          </p:cNvPr>
          <p:cNvSpPr>
            <a:spLocks noChangeShapeType="1"/>
          </p:cNvSpPr>
          <p:nvPr/>
        </p:nvSpPr>
        <p:spPr bwMode="auto">
          <a:xfrm>
            <a:off x="5257800" y="3276600"/>
            <a:ext cx="3505200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115" name="Line 27">
            <a:extLst>
              <a:ext uri="{FF2B5EF4-FFF2-40B4-BE49-F238E27FC236}">
                <a16:creationId xmlns:a16="http://schemas.microsoft.com/office/drawing/2014/main" id="{DD978B5B-44C9-4E2A-AA8E-B6A5DBE4EEA0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6400" y="2895600"/>
            <a:ext cx="838200" cy="0"/>
          </a:xfrm>
          <a:prstGeom prst="line">
            <a:avLst/>
          </a:prstGeom>
          <a:noFill/>
          <a:ln w="349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116" name="Line 28">
            <a:extLst>
              <a:ext uri="{FF2B5EF4-FFF2-40B4-BE49-F238E27FC236}">
                <a16:creationId xmlns:a16="http://schemas.microsoft.com/office/drawing/2014/main" id="{BEF96798-8195-458F-AD86-FA8BF5BB937D}"/>
              </a:ext>
            </a:extLst>
          </p:cNvPr>
          <p:cNvSpPr>
            <a:spLocks noChangeShapeType="1"/>
          </p:cNvSpPr>
          <p:nvPr/>
        </p:nvSpPr>
        <p:spPr bwMode="auto">
          <a:xfrm>
            <a:off x="5486400" y="3505200"/>
            <a:ext cx="838200" cy="0"/>
          </a:xfrm>
          <a:prstGeom prst="line">
            <a:avLst/>
          </a:prstGeom>
          <a:noFill/>
          <a:ln w="34925">
            <a:solidFill>
              <a:srgbClr val="FFCC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89117" name="Object 9">
            <a:extLst>
              <a:ext uri="{FF2B5EF4-FFF2-40B4-BE49-F238E27FC236}">
                <a16:creationId xmlns:a16="http://schemas.microsoft.com/office/drawing/2014/main" id="{0F6400EB-B892-4568-8131-F020D5FA589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05400" y="2590800"/>
          <a:ext cx="366713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2" name="Equation" r:id="rId17" imgW="114406" imgH="182833" progId="Equation.3">
                  <p:embed/>
                </p:oleObj>
              </mc:Choice>
              <mc:Fallback>
                <p:oleObj name="Equation" r:id="rId17" imgW="114406" imgH="182833" progId="Equation.3">
                  <p:embed/>
                  <p:pic>
                    <p:nvPicPr>
                      <p:cNvPr id="89117" name="Object 9">
                        <a:extLst>
                          <a:ext uri="{FF2B5EF4-FFF2-40B4-BE49-F238E27FC236}">
                            <a16:creationId xmlns:a16="http://schemas.microsoft.com/office/drawing/2014/main" id="{0F6400EB-B892-4568-8131-F020D5FA589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05400" y="2590800"/>
                        <a:ext cx="366713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18" name="Object 10">
            <a:extLst>
              <a:ext uri="{FF2B5EF4-FFF2-40B4-BE49-F238E27FC236}">
                <a16:creationId xmlns:a16="http://schemas.microsoft.com/office/drawing/2014/main" id="{FEFE8172-A488-4F33-8257-C28F628C40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105400" y="32766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3" name="Equation" r:id="rId19" imgW="122062" imgH="182833" progId="Equation.3">
                  <p:embed/>
                </p:oleObj>
              </mc:Choice>
              <mc:Fallback>
                <p:oleObj name="Equation" r:id="rId19" imgW="122062" imgH="182833" progId="Equation.3">
                  <p:embed/>
                  <p:pic>
                    <p:nvPicPr>
                      <p:cNvPr id="89118" name="Object 10">
                        <a:extLst>
                          <a:ext uri="{FF2B5EF4-FFF2-40B4-BE49-F238E27FC236}">
                            <a16:creationId xmlns:a16="http://schemas.microsoft.com/office/drawing/2014/main" id="{FEFE8172-A488-4F33-8257-C28F628C401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05400" y="32766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19" name="Object 11">
            <a:extLst>
              <a:ext uri="{FF2B5EF4-FFF2-40B4-BE49-F238E27FC236}">
                <a16:creationId xmlns:a16="http://schemas.microsoft.com/office/drawing/2014/main" id="{22E06155-C150-4705-8460-B1D38F67EC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53200" y="19812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4" name="Equation" r:id="rId21" imgW="122062" imgH="182833" progId="Equation.3">
                  <p:embed/>
                </p:oleObj>
              </mc:Choice>
              <mc:Fallback>
                <p:oleObj name="Equation" r:id="rId21" imgW="122062" imgH="182833" progId="Equation.3">
                  <p:embed/>
                  <p:pic>
                    <p:nvPicPr>
                      <p:cNvPr id="89119" name="Object 11">
                        <a:extLst>
                          <a:ext uri="{FF2B5EF4-FFF2-40B4-BE49-F238E27FC236}">
                            <a16:creationId xmlns:a16="http://schemas.microsoft.com/office/drawing/2014/main" id="{22E06155-C150-4705-8460-B1D38F67EC1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53200" y="19812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20" name="Object 12">
            <a:extLst>
              <a:ext uri="{FF2B5EF4-FFF2-40B4-BE49-F238E27FC236}">
                <a16:creationId xmlns:a16="http://schemas.microsoft.com/office/drawing/2014/main" id="{EE0209F1-73CF-4D63-9ED6-35A1BE3BCA0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0" y="1981200"/>
          <a:ext cx="427038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5" name="Equation" r:id="rId23" imgW="144603" imgH="182833" progId="Equation.3">
                  <p:embed/>
                </p:oleObj>
              </mc:Choice>
              <mc:Fallback>
                <p:oleObj name="Equation" r:id="rId23" imgW="144603" imgH="182833" progId="Equation.3">
                  <p:embed/>
                  <p:pic>
                    <p:nvPicPr>
                      <p:cNvPr id="89120" name="Object 12">
                        <a:extLst>
                          <a:ext uri="{FF2B5EF4-FFF2-40B4-BE49-F238E27FC236}">
                            <a16:creationId xmlns:a16="http://schemas.microsoft.com/office/drawing/2014/main" id="{EE0209F1-73CF-4D63-9ED6-35A1BE3BCA0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1981200"/>
                        <a:ext cx="427038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3">
            <a:extLst>
              <a:ext uri="{FF2B5EF4-FFF2-40B4-BE49-F238E27FC236}">
                <a16:creationId xmlns:a16="http://schemas.microsoft.com/office/drawing/2014/main" id="{D1F1BCA3-D420-407C-87D6-642FFE4F374B}"/>
              </a:ext>
            </a:extLst>
          </p:cNvPr>
          <p:cNvGrpSpPr>
            <a:grpSpLocks/>
          </p:cNvGrpSpPr>
          <p:nvPr/>
        </p:nvGrpSpPr>
        <p:grpSpPr bwMode="auto">
          <a:xfrm>
            <a:off x="8185150" y="2438400"/>
            <a:ext cx="304800" cy="533400"/>
            <a:chOff x="1672" y="2880"/>
            <a:chExt cx="384" cy="528"/>
          </a:xfrm>
        </p:grpSpPr>
        <p:sp>
          <p:nvSpPr>
            <p:cNvPr id="24628" name="Line 34">
              <a:extLst>
                <a:ext uri="{FF2B5EF4-FFF2-40B4-BE49-F238E27FC236}">
                  <a16:creationId xmlns:a16="http://schemas.microsoft.com/office/drawing/2014/main" id="{8EDA9ECD-A506-4AB7-BBB3-2E02AA5A2A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3216"/>
              <a:ext cx="0" cy="192"/>
            </a:xfrm>
            <a:prstGeom prst="line">
              <a:avLst/>
            </a:prstGeom>
            <a:noFill/>
            <a:ln w="28575">
              <a:solidFill>
                <a:srgbClr val="FF66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629" name="Freeform 35">
              <a:extLst>
                <a:ext uri="{FF2B5EF4-FFF2-40B4-BE49-F238E27FC236}">
                  <a16:creationId xmlns:a16="http://schemas.microsoft.com/office/drawing/2014/main" id="{065D3438-2AB7-4B76-9E64-3050D108F2E6}"/>
                </a:ext>
              </a:extLst>
            </p:cNvPr>
            <p:cNvSpPr>
              <a:spLocks/>
            </p:cNvSpPr>
            <p:nvPr/>
          </p:nvSpPr>
          <p:spPr bwMode="auto">
            <a:xfrm rot="1229771">
              <a:off x="1672" y="2880"/>
              <a:ext cx="384" cy="288"/>
            </a:xfrm>
            <a:custGeom>
              <a:avLst/>
              <a:gdLst>
                <a:gd name="T0" fmla="*/ 0 w 384"/>
                <a:gd name="T1" fmla="*/ 0 h 432"/>
                <a:gd name="T2" fmla="*/ 192 w 384"/>
                <a:gd name="T3" fmla="*/ 1 h 432"/>
                <a:gd name="T4" fmla="*/ 336 w 384"/>
                <a:gd name="T5" fmla="*/ 1 h 432"/>
                <a:gd name="T6" fmla="*/ 384 w 384"/>
                <a:gd name="T7" fmla="*/ 1 h 4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84"/>
                <a:gd name="T13" fmla="*/ 0 h 432"/>
                <a:gd name="T14" fmla="*/ 384 w 384"/>
                <a:gd name="T15" fmla="*/ 432 h 4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84" h="432">
                  <a:moveTo>
                    <a:pt x="0" y="0"/>
                  </a:moveTo>
                  <a:cubicBezTo>
                    <a:pt x="68" y="24"/>
                    <a:pt x="136" y="48"/>
                    <a:pt x="192" y="96"/>
                  </a:cubicBezTo>
                  <a:cubicBezTo>
                    <a:pt x="248" y="144"/>
                    <a:pt x="304" y="232"/>
                    <a:pt x="336" y="288"/>
                  </a:cubicBezTo>
                  <a:cubicBezTo>
                    <a:pt x="368" y="344"/>
                    <a:pt x="376" y="388"/>
                    <a:pt x="384" y="432"/>
                  </a:cubicBezTo>
                </a:path>
              </a:pathLst>
            </a:custGeom>
            <a:noFill/>
            <a:ln w="28575">
              <a:solidFill>
                <a:srgbClr val="FF66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89124" name="Object 13">
            <a:extLst>
              <a:ext uri="{FF2B5EF4-FFF2-40B4-BE49-F238E27FC236}">
                <a16:creationId xmlns:a16="http://schemas.microsoft.com/office/drawing/2014/main" id="{4CB65C09-A5D7-4F70-AC17-873D2C3EA3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2959100"/>
          <a:ext cx="2454275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6" name="公式" r:id="rId25" imgW="1158098" imgH="350394" progId="Equation.3">
                  <p:embed/>
                </p:oleObj>
              </mc:Choice>
              <mc:Fallback>
                <p:oleObj name="公式" r:id="rId25" imgW="1158098" imgH="350394" progId="Equation.3">
                  <p:embed/>
                  <p:pic>
                    <p:nvPicPr>
                      <p:cNvPr id="89124" name="Object 13">
                        <a:extLst>
                          <a:ext uri="{FF2B5EF4-FFF2-40B4-BE49-F238E27FC236}">
                            <a16:creationId xmlns:a16="http://schemas.microsoft.com/office/drawing/2014/main" id="{4CB65C09-A5D7-4F70-AC17-873D2C3EA3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2959100"/>
                        <a:ext cx="2454275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25" name="Object 14">
            <a:extLst>
              <a:ext uri="{FF2B5EF4-FFF2-40B4-BE49-F238E27FC236}">
                <a16:creationId xmlns:a16="http://schemas.microsoft.com/office/drawing/2014/main" id="{FAB3823F-74E7-4FF6-88FD-F2D5E7A0FCD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2800" y="2743200"/>
          <a:ext cx="3048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7" name="Equation" r:id="rId27" imgW="83785" imgH="129383" progId="Equation.3">
                  <p:embed/>
                </p:oleObj>
              </mc:Choice>
              <mc:Fallback>
                <p:oleObj name="Equation" r:id="rId27" imgW="83785" imgH="129383" progId="Equation.3">
                  <p:embed/>
                  <p:pic>
                    <p:nvPicPr>
                      <p:cNvPr id="89125" name="Object 14">
                        <a:extLst>
                          <a:ext uri="{FF2B5EF4-FFF2-40B4-BE49-F238E27FC236}">
                            <a16:creationId xmlns:a16="http://schemas.microsoft.com/office/drawing/2014/main" id="{FAB3823F-74E7-4FF6-88FD-F2D5E7A0FCD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2800" y="2743200"/>
                        <a:ext cx="3048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26" name="Object 15">
            <a:extLst>
              <a:ext uri="{FF2B5EF4-FFF2-40B4-BE49-F238E27FC236}">
                <a16:creationId xmlns:a16="http://schemas.microsoft.com/office/drawing/2014/main" id="{D3D898DF-9224-4D3E-822E-5F2D21946E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534400" y="2743200"/>
          <a:ext cx="366713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8" name="Equation" r:id="rId29" imgW="114406" imgH="129383" progId="Equation.3">
                  <p:embed/>
                </p:oleObj>
              </mc:Choice>
              <mc:Fallback>
                <p:oleObj name="Equation" r:id="rId29" imgW="114406" imgH="129383" progId="Equation.3">
                  <p:embed/>
                  <p:pic>
                    <p:nvPicPr>
                      <p:cNvPr id="89126" name="Object 15">
                        <a:extLst>
                          <a:ext uri="{FF2B5EF4-FFF2-40B4-BE49-F238E27FC236}">
                            <a16:creationId xmlns:a16="http://schemas.microsoft.com/office/drawing/2014/main" id="{D3D898DF-9224-4D3E-822E-5F2D21946ED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34400" y="2743200"/>
                        <a:ext cx="366713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27" name="Object 16">
            <a:extLst>
              <a:ext uri="{FF2B5EF4-FFF2-40B4-BE49-F238E27FC236}">
                <a16:creationId xmlns:a16="http://schemas.microsoft.com/office/drawing/2014/main" id="{F1E84A23-8670-428F-91FB-8C0DF7A0A79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00125" y="4379913"/>
          <a:ext cx="162877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49" name="公式" r:id="rId31" imgW="716209" imgH="167561" progId="Equation.3">
                  <p:embed/>
                </p:oleObj>
              </mc:Choice>
              <mc:Fallback>
                <p:oleObj name="公式" r:id="rId31" imgW="716209" imgH="167561" progId="Equation.3">
                  <p:embed/>
                  <p:pic>
                    <p:nvPicPr>
                      <p:cNvPr id="89127" name="Object 16">
                        <a:extLst>
                          <a:ext uri="{FF2B5EF4-FFF2-40B4-BE49-F238E27FC236}">
                            <a16:creationId xmlns:a16="http://schemas.microsoft.com/office/drawing/2014/main" id="{F1E84A23-8670-428F-91FB-8C0DF7A0A79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0125" y="4379913"/>
                        <a:ext cx="1628775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28" name="Rectangle 40">
            <a:extLst>
              <a:ext uri="{FF2B5EF4-FFF2-40B4-BE49-F238E27FC236}">
                <a16:creationId xmlns:a16="http://schemas.microsoft.com/office/drawing/2014/main" id="{259BA99E-7812-40BE-AA4D-A94A236AC0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1066800"/>
            <a:ext cx="3352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设平面偏振光与</a:t>
            </a:r>
          </a:p>
        </p:txBody>
      </p:sp>
      <p:graphicFrame>
        <p:nvGraphicFramePr>
          <p:cNvPr id="89129" name="Object 17">
            <a:extLst>
              <a:ext uri="{FF2B5EF4-FFF2-40B4-BE49-F238E27FC236}">
                <a16:creationId xmlns:a16="http://schemas.microsoft.com/office/drawing/2014/main" id="{0AED6729-9072-4329-818A-E60113ED5C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324600" y="1066800"/>
          <a:ext cx="396875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0" name="Equation" r:id="rId33" imgW="122062" imgH="182833" progId="Equation.3">
                  <p:embed/>
                </p:oleObj>
              </mc:Choice>
              <mc:Fallback>
                <p:oleObj name="Equation" r:id="rId33" imgW="122062" imgH="182833" progId="Equation.3">
                  <p:embed/>
                  <p:pic>
                    <p:nvPicPr>
                      <p:cNvPr id="89129" name="Object 17">
                        <a:extLst>
                          <a:ext uri="{FF2B5EF4-FFF2-40B4-BE49-F238E27FC236}">
                            <a16:creationId xmlns:a16="http://schemas.microsoft.com/office/drawing/2014/main" id="{0AED6729-9072-4329-818A-E60113ED5C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24600" y="1066800"/>
                        <a:ext cx="396875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30" name="Rectangle 42">
            <a:extLst>
              <a:ext uri="{FF2B5EF4-FFF2-40B4-BE49-F238E27FC236}">
                <a16:creationId xmlns:a16="http://schemas.microsoft.com/office/drawing/2014/main" id="{5DAC17F5-6375-4EA3-A1C6-83CC127EFE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1066800"/>
            <a:ext cx="1143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成</a:t>
            </a:r>
          </a:p>
        </p:txBody>
      </p:sp>
      <p:graphicFrame>
        <p:nvGraphicFramePr>
          <p:cNvPr id="89131" name="Object 18">
            <a:extLst>
              <a:ext uri="{FF2B5EF4-FFF2-40B4-BE49-F238E27FC236}">
                <a16:creationId xmlns:a16="http://schemas.microsoft.com/office/drawing/2014/main" id="{80A2E100-A4BC-45B9-A596-B8E1143A94F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2800" y="1143000"/>
          <a:ext cx="334963" cy="35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1" name="Equation" r:id="rId35" imgW="106751" imgH="106476" progId="Equation.3">
                  <p:embed/>
                </p:oleObj>
              </mc:Choice>
              <mc:Fallback>
                <p:oleObj name="Equation" r:id="rId35" imgW="106751" imgH="106476" progId="Equation.3">
                  <p:embed/>
                  <p:pic>
                    <p:nvPicPr>
                      <p:cNvPr id="89131" name="Object 18">
                        <a:extLst>
                          <a:ext uri="{FF2B5EF4-FFF2-40B4-BE49-F238E27FC236}">
                            <a16:creationId xmlns:a16="http://schemas.microsoft.com/office/drawing/2014/main" id="{80A2E100-A4BC-45B9-A596-B8E1143A94F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2800" y="1143000"/>
                        <a:ext cx="334963" cy="352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33" name="Object 19">
            <a:extLst>
              <a:ext uri="{FF2B5EF4-FFF2-40B4-BE49-F238E27FC236}">
                <a16:creationId xmlns:a16="http://schemas.microsoft.com/office/drawing/2014/main" id="{BBD16885-0978-45C8-850F-27659238A5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19188" y="5294313"/>
          <a:ext cx="202406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2" name="公式" r:id="rId37" imgW="799994" imgH="167561" progId="Equation.3">
                  <p:embed/>
                </p:oleObj>
              </mc:Choice>
              <mc:Fallback>
                <p:oleObj name="公式" r:id="rId37" imgW="799994" imgH="167561" progId="Equation.3">
                  <p:embed/>
                  <p:pic>
                    <p:nvPicPr>
                      <p:cNvPr id="89133" name="Object 19">
                        <a:extLst>
                          <a:ext uri="{FF2B5EF4-FFF2-40B4-BE49-F238E27FC236}">
                            <a16:creationId xmlns:a16="http://schemas.microsoft.com/office/drawing/2014/main" id="{BBD16885-0978-45C8-850F-27659238A5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19188" y="5294313"/>
                        <a:ext cx="2024062" cy="425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34" name="Object 20">
            <a:extLst>
              <a:ext uri="{FF2B5EF4-FFF2-40B4-BE49-F238E27FC236}">
                <a16:creationId xmlns:a16="http://schemas.microsoft.com/office/drawing/2014/main" id="{F9C06EEF-8571-409F-BD19-684B1CE6C47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130300" y="6024563"/>
          <a:ext cx="3798888" cy="47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3" name="公式" r:id="rId39" imgW="1600413" imgH="182833" progId="Equation.3">
                  <p:embed/>
                </p:oleObj>
              </mc:Choice>
              <mc:Fallback>
                <p:oleObj name="公式" r:id="rId39" imgW="1600413" imgH="182833" progId="Equation.3">
                  <p:embed/>
                  <p:pic>
                    <p:nvPicPr>
                      <p:cNvPr id="89134" name="Object 20">
                        <a:extLst>
                          <a:ext uri="{FF2B5EF4-FFF2-40B4-BE49-F238E27FC236}">
                            <a16:creationId xmlns:a16="http://schemas.microsoft.com/office/drawing/2014/main" id="{F9C06EEF-8571-409F-BD19-684B1CE6C47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30300" y="6024563"/>
                        <a:ext cx="3798888" cy="476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135" name="AutoShape 47">
            <a:extLst>
              <a:ext uri="{FF2B5EF4-FFF2-40B4-BE49-F238E27FC236}">
                <a16:creationId xmlns:a16="http://schemas.microsoft.com/office/drawing/2014/main" id="{D17B1516-407A-4531-A660-FF5E98B9EFCE}"/>
              </a:ext>
            </a:extLst>
          </p:cNvPr>
          <p:cNvSpPr>
            <a:spLocks/>
          </p:cNvSpPr>
          <p:nvPr/>
        </p:nvSpPr>
        <p:spPr bwMode="auto">
          <a:xfrm>
            <a:off x="747713" y="5357813"/>
            <a:ext cx="323850" cy="1000125"/>
          </a:xfrm>
          <a:prstGeom prst="leftBrace">
            <a:avLst>
              <a:gd name="adj1" fmla="val 41963"/>
              <a:gd name="adj2" fmla="val 50000"/>
            </a:avLst>
          </a:prstGeom>
          <a:noFill/>
          <a:ln w="22225">
            <a:solidFill>
              <a:srgbClr val="FF66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89136" name="Line 48">
            <a:extLst>
              <a:ext uri="{FF2B5EF4-FFF2-40B4-BE49-F238E27FC236}">
                <a16:creationId xmlns:a16="http://schemas.microsoft.com/office/drawing/2014/main" id="{3DCAFCE6-C395-4A33-8B38-FD5AD9A35753}"/>
              </a:ext>
            </a:extLst>
          </p:cNvPr>
          <p:cNvSpPr>
            <a:spLocks noChangeShapeType="1"/>
          </p:cNvSpPr>
          <p:nvPr/>
        </p:nvSpPr>
        <p:spPr bwMode="auto">
          <a:xfrm>
            <a:off x="8248650" y="3276600"/>
            <a:ext cx="609600" cy="0"/>
          </a:xfrm>
          <a:prstGeom prst="line">
            <a:avLst/>
          </a:prstGeom>
          <a:noFill/>
          <a:ln w="34925">
            <a:solidFill>
              <a:srgbClr val="FF66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137" name="Line 49">
            <a:extLst>
              <a:ext uri="{FF2B5EF4-FFF2-40B4-BE49-F238E27FC236}">
                <a16:creationId xmlns:a16="http://schemas.microsoft.com/office/drawing/2014/main" id="{D6977798-292E-4EC0-9D59-AE241A684048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600" y="2895600"/>
            <a:ext cx="0" cy="685800"/>
          </a:xfrm>
          <a:prstGeom prst="line">
            <a:avLst/>
          </a:prstGeom>
          <a:noFill/>
          <a:ln w="22225">
            <a:solidFill>
              <a:srgbClr val="8000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138" name="Line 50">
            <a:extLst>
              <a:ext uri="{FF2B5EF4-FFF2-40B4-BE49-F238E27FC236}">
                <a16:creationId xmlns:a16="http://schemas.microsoft.com/office/drawing/2014/main" id="{3DCE0D1F-9082-4312-A3F0-7460027D0267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696200" y="2971800"/>
            <a:ext cx="228600" cy="609600"/>
          </a:xfrm>
          <a:prstGeom prst="line">
            <a:avLst/>
          </a:prstGeom>
          <a:noFill/>
          <a:ln w="22225">
            <a:solidFill>
              <a:srgbClr val="00FF00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139" name="Rectangle 51">
            <a:extLst>
              <a:ext uri="{FF2B5EF4-FFF2-40B4-BE49-F238E27FC236}">
                <a16:creationId xmlns:a16="http://schemas.microsoft.com/office/drawing/2014/main" id="{E6CC9505-1BE8-4BEE-9E95-EB7A0F9A0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1066800"/>
            <a:ext cx="1219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角</a:t>
            </a:r>
          </a:p>
        </p:txBody>
      </p:sp>
      <p:sp>
        <p:nvSpPr>
          <p:cNvPr id="89140" name="Rectangle 52">
            <a:extLst>
              <a:ext uri="{FF2B5EF4-FFF2-40B4-BE49-F238E27FC236}">
                <a16:creationId xmlns:a16="http://schemas.microsoft.com/office/drawing/2014/main" id="{BB85A336-737B-41DC-A88B-693871216C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057400"/>
            <a:ext cx="4419600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5000"/>
              </a:lnSpc>
            </a:pPr>
            <a:r>
              <a:rPr kumimoji="0" lang="zh-CN" altLang="en-US">
                <a:solidFill>
                  <a:schemeClr val="bg1"/>
                </a:solidFill>
              </a:rPr>
              <a:t>自然光与线偏振光通过第一块偏振片的光强为：</a:t>
            </a:r>
          </a:p>
        </p:txBody>
      </p:sp>
      <p:sp>
        <p:nvSpPr>
          <p:cNvPr id="89141" name="Rectangle 53">
            <a:extLst>
              <a:ext uri="{FF2B5EF4-FFF2-40B4-BE49-F238E27FC236}">
                <a16:creationId xmlns:a16="http://schemas.microsoft.com/office/drawing/2014/main" id="{3B619395-5FE1-4BA4-8202-5B5A555368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3963" y="5972175"/>
            <a:ext cx="2895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en-US" altLang="zh-CN">
                <a:solidFill>
                  <a:schemeClr val="bg1"/>
                </a:solidFill>
              </a:rPr>
              <a:t>—— </a:t>
            </a:r>
            <a:r>
              <a:rPr kumimoji="0" lang="zh-CN" altLang="en-US">
                <a:solidFill>
                  <a:schemeClr val="bg1"/>
                </a:solidFill>
              </a:rPr>
              <a:t>消光位置</a:t>
            </a:r>
          </a:p>
        </p:txBody>
      </p:sp>
      <p:sp>
        <p:nvSpPr>
          <p:cNvPr id="89142" name="Rectangle 54">
            <a:extLst>
              <a:ext uri="{FF2B5EF4-FFF2-40B4-BE49-F238E27FC236}">
                <a16:creationId xmlns:a16="http://schemas.microsoft.com/office/drawing/2014/main" id="{280E3EFE-6141-4AA1-B954-ED59D67FE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0938" y="142875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58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自然光</a:t>
            </a:r>
          </a:p>
        </p:txBody>
      </p:sp>
      <p:graphicFrame>
        <p:nvGraphicFramePr>
          <p:cNvPr id="89143" name="Object 21">
            <a:extLst>
              <a:ext uri="{FF2B5EF4-FFF2-40B4-BE49-F238E27FC236}">
                <a16:creationId xmlns:a16="http://schemas.microsoft.com/office/drawing/2014/main" id="{8E7CE608-2C0D-4E7A-8FAF-973262D595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14625" y="4214813"/>
          <a:ext cx="3033713" cy="75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4" name="Equation" r:id="rId41" imgW="1440074" imgH="350394" progId="Equation.3">
                  <p:embed/>
                </p:oleObj>
              </mc:Choice>
              <mc:Fallback>
                <p:oleObj name="Equation" r:id="rId41" imgW="1440074" imgH="350394" progId="Equation.3">
                  <p:embed/>
                  <p:pic>
                    <p:nvPicPr>
                      <p:cNvPr id="89143" name="Object 21">
                        <a:extLst>
                          <a:ext uri="{FF2B5EF4-FFF2-40B4-BE49-F238E27FC236}">
                            <a16:creationId xmlns:a16="http://schemas.microsoft.com/office/drawing/2014/main" id="{8E7CE608-2C0D-4E7A-8FAF-973262D595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4625" y="4214813"/>
                        <a:ext cx="3033713" cy="755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9144" name="Object 22">
            <a:extLst>
              <a:ext uri="{FF2B5EF4-FFF2-40B4-BE49-F238E27FC236}">
                <a16:creationId xmlns:a16="http://schemas.microsoft.com/office/drawing/2014/main" id="{11E8DF60-4C51-4838-923B-50AD64C3052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89300" y="5029200"/>
          <a:ext cx="3657600" cy="900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5355" name="公式" r:id="rId43" imgW="1409877" imgH="350394" progId="Equation.3">
                  <p:embed/>
                </p:oleObj>
              </mc:Choice>
              <mc:Fallback>
                <p:oleObj name="公式" r:id="rId43" imgW="1409877" imgH="350394" progId="Equation.3">
                  <p:embed/>
                  <p:pic>
                    <p:nvPicPr>
                      <p:cNvPr id="89144" name="Object 22">
                        <a:extLst>
                          <a:ext uri="{FF2B5EF4-FFF2-40B4-BE49-F238E27FC236}">
                            <a16:creationId xmlns:a16="http://schemas.microsoft.com/office/drawing/2014/main" id="{11E8DF60-4C51-4838-923B-50AD64C3052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9300" y="5029200"/>
                        <a:ext cx="3657600" cy="900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" name="Rectangle 53">
            <a:extLst>
              <a:ext uri="{FF2B5EF4-FFF2-40B4-BE49-F238E27FC236}">
                <a16:creationId xmlns:a16="http://schemas.microsoft.com/office/drawing/2014/main" id="{10F06325-8754-4A2B-B181-75230E4481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8688" y="3714750"/>
            <a:ext cx="435768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设某时刻</a:t>
            </a:r>
            <a:r>
              <a:rPr kumimoji="0" lang="en-US" altLang="zh-CN" i="1">
                <a:solidFill>
                  <a:srgbClr val="FFFF00"/>
                </a:solidFill>
              </a:rPr>
              <a:t>P</a:t>
            </a:r>
            <a:r>
              <a:rPr kumimoji="0" lang="en-US" altLang="zh-CN" baseline="-25000">
                <a:solidFill>
                  <a:srgbClr val="FFFF00"/>
                </a:solidFill>
              </a:rPr>
              <a:t>1</a:t>
            </a:r>
            <a:r>
              <a:rPr kumimoji="0" lang="zh-CN" altLang="en-US">
                <a:solidFill>
                  <a:schemeClr val="bg1"/>
                </a:solidFill>
              </a:rPr>
              <a:t>、</a:t>
            </a:r>
            <a:r>
              <a:rPr kumimoji="0" lang="en-US" altLang="zh-CN" i="1">
                <a:solidFill>
                  <a:srgbClr val="FFFF00"/>
                </a:solidFill>
              </a:rPr>
              <a:t>P</a:t>
            </a:r>
            <a:r>
              <a:rPr kumimoji="0" lang="en-US" altLang="zh-CN" baseline="-25000">
                <a:solidFill>
                  <a:srgbClr val="FFFF00"/>
                </a:solidFill>
              </a:rPr>
              <a:t>2</a:t>
            </a:r>
            <a:r>
              <a:rPr kumimoji="0" lang="zh-CN" altLang="en-US">
                <a:solidFill>
                  <a:schemeClr val="bg1"/>
                </a:solidFill>
              </a:rPr>
              <a:t>间的夹角为 </a:t>
            </a:r>
            <a:r>
              <a:rPr kumimoji="0" lang="el-GR" altLang="zh-CN" i="1">
                <a:solidFill>
                  <a:srgbClr val="FFFF00"/>
                </a:solidFill>
              </a:rPr>
              <a:t>θ</a:t>
            </a:r>
            <a:endParaRPr kumimoji="0" lang="zh-CN" altLang="en-US" i="1">
              <a:solidFill>
                <a:srgbClr val="FFFF00"/>
              </a:solidFill>
            </a:endParaRPr>
          </a:p>
        </p:txBody>
      </p:sp>
      <p:sp>
        <p:nvSpPr>
          <p:cNvPr id="24627" name="灯片编号占位符 1">
            <a:extLst>
              <a:ext uri="{FF2B5EF4-FFF2-40B4-BE49-F238E27FC236}">
                <a16:creationId xmlns:a16="http://schemas.microsoft.com/office/drawing/2014/main" id="{A2CE1651-88D1-4321-919F-E462F52F3736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C3A6F8DB-60AB-47F3-98BE-B67E22444F85}" type="slidenum">
              <a:rPr lang="en-US" altLang="zh-CN" b="0">
                <a:solidFill>
                  <a:srgbClr val="FF00FF"/>
                </a:solidFill>
              </a:rPr>
              <a:pPr eaLnBrk="1" hangingPunct="1"/>
              <a:t>3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9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9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9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9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9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9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9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89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9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89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89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89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89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89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89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89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89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89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89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89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89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89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89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89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89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8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89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89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89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89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89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89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89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89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1" dur="500"/>
                                        <p:tgtEl>
                                          <p:spTgt spid="89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 nodeType="clickPar">
                      <p:stCondLst>
                        <p:cond delay="indefinite"/>
                      </p:stCondLst>
                      <p:childTnLst>
                        <p:par>
                          <p:cTn id="1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89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89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89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6" dur="500"/>
                                        <p:tgtEl>
                                          <p:spTgt spid="89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 nodeType="clickPar">
                      <p:stCondLst>
                        <p:cond delay="indefinite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89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 nodeType="clickPar">
                      <p:stCondLst>
                        <p:cond delay="indefinite"/>
                      </p:stCondLst>
                      <p:childTnLst>
                        <p:par>
                          <p:cTn id="1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89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 nodeType="clickPar">
                      <p:stCondLst>
                        <p:cond delay="indefinite"/>
                      </p:stCondLst>
                      <p:childTnLst>
                        <p:par>
                          <p:cTn id="1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89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 nodeType="clickPar">
                      <p:stCondLst>
                        <p:cond delay="indefinite"/>
                      </p:stCondLst>
                      <p:childTnLst>
                        <p:par>
                          <p:cTn id="1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6" dur="500"/>
                                        <p:tgtEl>
                                          <p:spTgt spid="89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89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2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4" dur="500"/>
                                        <p:tgtEl>
                                          <p:spTgt spid="89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0" grpId="0" autoUpdateAnimBg="0"/>
      <p:bldP spid="89092" grpId="0" autoUpdateAnimBg="0"/>
      <p:bldP spid="89094" grpId="0" autoUpdateAnimBg="0"/>
      <p:bldP spid="89096" grpId="0" autoUpdateAnimBg="0"/>
      <p:bldP spid="89098" grpId="0" autoUpdateAnimBg="0"/>
      <p:bldP spid="89100" grpId="0" autoUpdateAnimBg="0"/>
      <p:bldP spid="89101" grpId="0" autoUpdateAnimBg="0"/>
      <p:bldP spid="89103" grpId="0" autoUpdateAnimBg="0"/>
      <p:bldP spid="89104" grpId="0" autoUpdateAnimBg="0"/>
      <p:bldP spid="89106" grpId="0" autoUpdateAnimBg="0"/>
      <p:bldP spid="89107" grpId="0" autoUpdateAnimBg="0"/>
      <p:bldP spid="89128" grpId="0" autoUpdateAnimBg="0"/>
      <p:bldP spid="89130" grpId="0" autoUpdateAnimBg="0"/>
      <p:bldP spid="89135" grpId="0" animBg="1"/>
      <p:bldP spid="89139" grpId="0" autoUpdateAnimBg="0"/>
      <p:bldP spid="89140" grpId="0" autoUpdateAnimBg="0"/>
      <p:bldP spid="89141" grpId="0" autoUpdateAnimBg="0"/>
      <p:bldP spid="89142" grpId="0" autoUpdateAnimBg="0"/>
      <p:bldP spid="57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CE8A7722-F192-4353-9834-A7A1412F5185}"/>
              </a:ext>
            </a:extLst>
          </p:cNvPr>
          <p:cNvSpPr>
            <a:spLocks noChangeArrowheads="1"/>
          </p:cNvSpPr>
          <p:nvPr/>
        </p:nvSpPr>
        <p:spPr bwMode="auto">
          <a:xfrm rot="-1568240">
            <a:off x="6875463" y="5249863"/>
            <a:ext cx="144462" cy="142875"/>
          </a:xfrm>
          <a:prstGeom prst="rect">
            <a:avLst/>
          </a:prstGeom>
          <a:solidFill>
            <a:srgbClr val="CCFFFF">
              <a:alpha val="18039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DC86A8EA-403A-42A2-A92C-4CC2692A0F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29313" y="1931988"/>
            <a:ext cx="2665412" cy="1008062"/>
          </a:xfrm>
          <a:prstGeom prst="rect">
            <a:avLst/>
          </a:prstGeom>
          <a:solidFill>
            <a:srgbClr val="CCFFFF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2292" name="Text Box 4">
            <a:extLst>
              <a:ext uri="{FF2B5EF4-FFF2-40B4-BE49-F238E27FC236}">
                <a16:creationId xmlns:a16="http://schemas.microsoft.com/office/drawing/2014/main" id="{664CD005-8918-42C7-B2B9-B1B38F8754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188" y="214313"/>
            <a:ext cx="8501062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609725" indent="-1609725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 sz="2800">
                <a:solidFill>
                  <a:srgbClr val="66FF33"/>
                </a:solidFill>
                <a:latin typeface="宋体" panose="02010600030101010101" pitchFamily="2" charset="-122"/>
              </a:rPr>
              <a:t>§14.12  </a:t>
            </a:r>
            <a:r>
              <a:rPr lang="zh-CN" altLang="en-US" sz="2800">
                <a:solidFill>
                  <a:srgbClr val="66FF33"/>
                </a:solidFill>
                <a:latin typeface="宋体" panose="02010600030101010101" pitchFamily="2" charset="-122"/>
              </a:rPr>
              <a:t>反射和折射产生的偏振 布儒斯特定律 </a:t>
            </a:r>
          </a:p>
        </p:txBody>
      </p:sp>
      <p:sp>
        <p:nvSpPr>
          <p:cNvPr id="12293" name="Text Box 5">
            <a:extLst>
              <a:ext uri="{FF2B5EF4-FFF2-40B4-BE49-F238E27FC236}">
                <a16:creationId xmlns:a16="http://schemas.microsoft.com/office/drawing/2014/main" id="{0B8BF2F3-90D7-4B14-8599-BCAC3CD3B8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313" y="785813"/>
            <a:ext cx="467836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一</a:t>
            </a:r>
            <a:r>
              <a:rPr lang="en-US" altLang="zh-CN">
                <a:solidFill>
                  <a:srgbClr val="FFFF00"/>
                </a:solidFill>
                <a:ea typeface="SimHei" panose="02010609060101010101" pitchFamily="49" charset="-122"/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反射和折射产生的偏振</a:t>
            </a:r>
          </a:p>
        </p:txBody>
      </p:sp>
      <p:sp>
        <p:nvSpPr>
          <p:cNvPr id="12294" name="Text Box 6">
            <a:extLst>
              <a:ext uri="{FF2B5EF4-FFF2-40B4-BE49-F238E27FC236}">
                <a16:creationId xmlns:a16="http://schemas.microsoft.com/office/drawing/2014/main" id="{F5AD69A0-2FCF-4281-9046-1BF38EA43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4375" y="4357688"/>
            <a:ext cx="41433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i="1">
                <a:solidFill>
                  <a:srgbClr val="FFCC00"/>
                </a:solidFill>
                <a:ea typeface="SimHei" panose="02010609060101010101" pitchFamily="49" charset="-122"/>
              </a:rPr>
              <a:t>i</a:t>
            </a:r>
            <a:r>
              <a:rPr lang="en-US" altLang="zh-CN" sz="2000" b="0" baseline="-6000">
                <a:solidFill>
                  <a:srgbClr val="FFCC00"/>
                </a:solidFill>
                <a:ea typeface="SimHei" panose="02010609060101010101" pitchFamily="49" charset="-122"/>
              </a:rPr>
              <a:t>b </a:t>
            </a:r>
            <a:r>
              <a:rPr lang="en-US" altLang="zh-CN" sz="2000" b="0" baseline="-6000">
                <a:solidFill>
                  <a:schemeClr val="bg1"/>
                </a:solidFill>
                <a:ea typeface="SimHei" panose="02010609060101010101" pitchFamily="49" charset="-122"/>
              </a:rPr>
              <a:t> </a:t>
            </a:r>
            <a:r>
              <a:rPr lang="en-US" altLang="zh-CN" b="0">
                <a:solidFill>
                  <a:schemeClr val="bg1"/>
                </a:solidFill>
                <a:latin typeface="方正书宋简体"/>
                <a:ea typeface="SimHei" panose="02010609060101010101" pitchFamily="49" charset="-122"/>
              </a:rPr>
              <a:t>—</a:t>
            </a:r>
            <a:r>
              <a:rPr lang="en-US" altLang="zh-CN" b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布儒斯特角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或</a:t>
            </a:r>
            <a:r>
              <a:rPr lang="zh-CN" altLang="en-US">
                <a:solidFill>
                  <a:srgbClr val="66FFFF"/>
                </a:solidFill>
                <a:latin typeface="宋体" panose="02010600030101010101" pitchFamily="2" charset="-122"/>
              </a:rPr>
              <a:t>起偏角</a:t>
            </a:r>
            <a:endParaRPr lang="zh-CN" altLang="en-US" b="0">
              <a:solidFill>
                <a:srgbClr val="66FFFF"/>
              </a:solidFill>
              <a:latin typeface="宋体" panose="02010600030101010101" pitchFamily="2" charset="-122"/>
            </a:endParaRPr>
          </a:p>
        </p:txBody>
      </p:sp>
      <p:sp>
        <p:nvSpPr>
          <p:cNvPr id="12295" name="Line 7">
            <a:extLst>
              <a:ext uri="{FF2B5EF4-FFF2-40B4-BE49-F238E27FC236}">
                <a16:creationId xmlns:a16="http://schemas.microsoft.com/office/drawing/2014/main" id="{F6F68760-8A44-4424-9882-1384F4032CA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7370763" y="1949450"/>
            <a:ext cx="463550" cy="100647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6" name="Line 8">
            <a:extLst>
              <a:ext uri="{FF2B5EF4-FFF2-40B4-BE49-F238E27FC236}">
                <a16:creationId xmlns:a16="http://schemas.microsoft.com/office/drawing/2014/main" id="{45C602D0-4020-46CB-8283-C42421E80A7C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248400" y="1047750"/>
            <a:ext cx="1122363" cy="908050"/>
          </a:xfrm>
          <a:prstGeom prst="line">
            <a:avLst/>
          </a:prstGeom>
          <a:noFill/>
          <a:ln w="38100">
            <a:solidFill>
              <a:srgbClr val="FFCC99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7" name="Line 9">
            <a:extLst>
              <a:ext uri="{FF2B5EF4-FFF2-40B4-BE49-F238E27FC236}">
                <a16:creationId xmlns:a16="http://schemas.microsoft.com/office/drawing/2014/main" id="{9C586498-4DC4-4C7D-8893-83BD27642262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7340600" y="1062038"/>
            <a:ext cx="1122363" cy="88265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8" name="Line 10">
            <a:extLst>
              <a:ext uri="{FF2B5EF4-FFF2-40B4-BE49-F238E27FC236}">
                <a16:creationId xmlns:a16="http://schemas.microsoft.com/office/drawing/2014/main" id="{CF9E06FF-CB06-4C22-943B-E8B1A630B6B7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6316663" y="1079500"/>
            <a:ext cx="161925" cy="161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99" name="Line 11">
            <a:extLst>
              <a:ext uri="{FF2B5EF4-FFF2-40B4-BE49-F238E27FC236}">
                <a16:creationId xmlns:a16="http://schemas.microsoft.com/office/drawing/2014/main" id="{96BCC4F9-57FF-493E-8416-0EE467A65921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432675" y="2230438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0" name="Arc 12">
            <a:extLst>
              <a:ext uri="{FF2B5EF4-FFF2-40B4-BE49-F238E27FC236}">
                <a16:creationId xmlns:a16="http://schemas.microsoft.com/office/drawing/2014/main" id="{736D1966-96C0-4C56-931D-A12302010641}"/>
              </a:ext>
            </a:extLst>
          </p:cNvPr>
          <p:cNvSpPr>
            <a:spLocks/>
          </p:cNvSpPr>
          <p:nvPr/>
        </p:nvSpPr>
        <p:spPr bwMode="auto">
          <a:xfrm>
            <a:off x="7329488" y="1735138"/>
            <a:ext cx="171450" cy="142875"/>
          </a:xfrm>
          <a:custGeom>
            <a:avLst/>
            <a:gdLst>
              <a:gd name="T0" fmla="*/ 2147483646 w 19739"/>
              <a:gd name="T1" fmla="*/ 0 h 21374"/>
              <a:gd name="T2" fmla="*/ 2147483646 w 19739"/>
              <a:gd name="T3" fmla="*/ 2147483646 h 21374"/>
              <a:gd name="T4" fmla="*/ 0 w 19739"/>
              <a:gd name="T5" fmla="*/ 2147483646 h 21374"/>
              <a:gd name="T6" fmla="*/ 0 60000 65536"/>
              <a:gd name="T7" fmla="*/ 0 60000 65536"/>
              <a:gd name="T8" fmla="*/ 0 60000 65536"/>
              <a:gd name="T9" fmla="*/ 0 w 19739"/>
              <a:gd name="T10" fmla="*/ 0 h 21374"/>
              <a:gd name="T11" fmla="*/ 19739 w 19739"/>
              <a:gd name="T12" fmla="*/ 21374 h 2137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739" h="21374" fill="none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</a:path>
              <a:path w="19739" h="21374" stroke="0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  <a:lnTo>
                  <a:pt x="0" y="21374"/>
                </a:lnTo>
                <a:lnTo>
                  <a:pt x="3114" y="-1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1" name="Arc 13">
            <a:extLst>
              <a:ext uri="{FF2B5EF4-FFF2-40B4-BE49-F238E27FC236}">
                <a16:creationId xmlns:a16="http://schemas.microsoft.com/office/drawing/2014/main" id="{A7CAE2AD-8A65-4A38-8F28-9F576325642F}"/>
              </a:ext>
            </a:extLst>
          </p:cNvPr>
          <p:cNvSpPr>
            <a:spLocks/>
          </p:cNvSpPr>
          <p:nvPr/>
        </p:nvSpPr>
        <p:spPr bwMode="auto">
          <a:xfrm flipH="1">
            <a:off x="7221538" y="1736725"/>
            <a:ext cx="115887" cy="128588"/>
          </a:xfrm>
          <a:custGeom>
            <a:avLst/>
            <a:gdLst>
              <a:gd name="T0" fmla="*/ 2147483646 w 19929"/>
              <a:gd name="T1" fmla="*/ 0 h 21582"/>
              <a:gd name="T2" fmla="*/ 2147483646 w 19929"/>
              <a:gd name="T3" fmla="*/ 2147483646 h 21582"/>
              <a:gd name="T4" fmla="*/ 0 w 19929"/>
              <a:gd name="T5" fmla="*/ 2147483646 h 21582"/>
              <a:gd name="T6" fmla="*/ 0 60000 65536"/>
              <a:gd name="T7" fmla="*/ 0 60000 65536"/>
              <a:gd name="T8" fmla="*/ 0 60000 65536"/>
              <a:gd name="T9" fmla="*/ 0 w 19929"/>
              <a:gd name="T10" fmla="*/ 0 h 21582"/>
              <a:gd name="T11" fmla="*/ 19929 w 19929"/>
              <a:gd name="T12" fmla="*/ 21582 h 21582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929" h="21582" fill="none" extrusionOk="0">
                <a:moveTo>
                  <a:pt x="879" y="-1"/>
                </a:moveTo>
                <a:cubicBezTo>
                  <a:pt x="9263" y="341"/>
                  <a:pt x="16692" y="5508"/>
                  <a:pt x="19928" y="13251"/>
                </a:cubicBezTo>
              </a:path>
              <a:path w="19929" h="21582" stroke="0" extrusionOk="0">
                <a:moveTo>
                  <a:pt x="879" y="-1"/>
                </a:moveTo>
                <a:cubicBezTo>
                  <a:pt x="9263" y="341"/>
                  <a:pt x="16692" y="5508"/>
                  <a:pt x="19928" y="13251"/>
                </a:cubicBezTo>
                <a:lnTo>
                  <a:pt x="0" y="21582"/>
                </a:lnTo>
                <a:lnTo>
                  <a:pt x="879" y="-1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2" name="Arc 14">
            <a:extLst>
              <a:ext uri="{FF2B5EF4-FFF2-40B4-BE49-F238E27FC236}">
                <a16:creationId xmlns:a16="http://schemas.microsoft.com/office/drawing/2014/main" id="{215F1E15-CB70-46D4-B573-5F601E7F3F3C}"/>
              </a:ext>
            </a:extLst>
          </p:cNvPr>
          <p:cNvSpPr>
            <a:spLocks/>
          </p:cNvSpPr>
          <p:nvPr/>
        </p:nvSpPr>
        <p:spPr bwMode="auto">
          <a:xfrm flipV="1">
            <a:off x="7354888" y="2181225"/>
            <a:ext cx="125412" cy="34925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0 w 21600"/>
              <a:gd name="T5" fmla="*/ 2147483646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FFFF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3" name="Text Box 15">
            <a:extLst>
              <a:ext uri="{FF2B5EF4-FFF2-40B4-BE49-F238E27FC236}">
                <a16:creationId xmlns:a16="http://schemas.microsoft.com/office/drawing/2014/main" id="{9B23932E-0D79-419B-82D1-4338B2D195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1341438"/>
            <a:ext cx="5334000" cy="135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</a:pPr>
            <a:r>
              <a:rPr kumimoji="0" lang="zh-CN" altLang="en-US" sz="2200">
                <a:solidFill>
                  <a:srgbClr val="FFFF00"/>
                </a:solidFill>
              </a:rPr>
              <a:t>实验现象：</a:t>
            </a:r>
            <a:r>
              <a:rPr kumimoji="0" lang="zh-CN" altLang="en-US" sz="2200">
                <a:solidFill>
                  <a:schemeClr val="bg1"/>
                </a:solidFill>
              </a:rPr>
              <a:t>反射光中，偏振方向垂直入射面的振动比平行的振动强；折射光束中，平行入射面的振动比垂直的振动强</a:t>
            </a:r>
            <a:endParaRPr lang="zh-CN" altLang="en-US" sz="2200">
              <a:solidFill>
                <a:schemeClr val="bg1"/>
              </a:solidFill>
              <a:latin typeface="SimHei" panose="02010609060101010101" pitchFamily="49" charset="-122"/>
            </a:endParaRPr>
          </a:p>
        </p:txBody>
      </p:sp>
      <p:sp>
        <p:nvSpPr>
          <p:cNvPr id="12304" name="Rectangle 16">
            <a:extLst>
              <a:ext uri="{FF2B5EF4-FFF2-40B4-BE49-F238E27FC236}">
                <a16:creationId xmlns:a16="http://schemas.microsoft.com/office/drawing/2014/main" id="{40BAB90D-C230-4E85-9309-11FFCAD72A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0650" y="4940300"/>
            <a:ext cx="1152525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49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1800">
                <a:solidFill>
                  <a:srgbClr val="66FFFF"/>
                </a:solidFill>
                <a:latin typeface="楷体_GB2312" pitchFamily="49" charset="-122"/>
                <a:ea typeface="楷体_GB2312" pitchFamily="49" charset="-122"/>
              </a:rPr>
              <a:t>线偏振光</a:t>
            </a:r>
          </a:p>
        </p:txBody>
      </p:sp>
      <p:sp>
        <p:nvSpPr>
          <p:cNvPr id="12305" name="Line 17">
            <a:extLst>
              <a:ext uri="{FF2B5EF4-FFF2-40B4-BE49-F238E27FC236}">
                <a16:creationId xmlns:a16="http://schemas.microsoft.com/office/drawing/2014/main" id="{99B781BF-D7AC-422D-88C3-11A6B3AF9700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6618288" y="1322388"/>
            <a:ext cx="161925" cy="161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6" name="Line 18">
            <a:extLst>
              <a:ext uri="{FF2B5EF4-FFF2-40B4-BE49-F238E27FC236}">
                <a16:creationId xmlns:a16="http://schemas.microsoft.com/office/drawing/2014/main" id="{5DB93FAE-10CC-4BD5-892B-E3B0F192D7CA}"/>
              </a:ext>
            </a:extLst>
          </p:cNvPr>
          <p:cNvSpPr>
            <a:spLocks noChangeAspect="1" noChangeShapeType="1"/>
          </p:cNvSpPr>
          <p:nvPr/>
        </p:nvSpPr>
        <p:spPr bwMode="auto">
          <a:xfrm flipV="1">
            <a:off x="6892925" y="1560513"/>
            <a:ext cx="161925" cy="161925"/>
          </a:xfrm>
          <a:prstGeom prst="line">
            <a:avLst/>
          </a:prstGeom>
          <a:noFill/>
          <a:ln w="19050">
            <a:solidFill>
              <a:srgbClr val="FFCC99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07" name="Line 19">
            <a:extLst>
              <a:ext uri="{FF2B5EF4-FFF2-40B4-BE49-F238E27FC236}">
                <a16:creationId xmlns:a16="http://schemas.microsoft.com/office/drawing/2014/main" id="{D0D843A9-F0A7-40ED-A732-7F5C1708A283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504113" y="2359025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2308" name="Object 2">
            <a:extLst>
              <a:ext uri="{FF2B5EF4-FFF2-40B4-BE49-F238E27FC236}">
                <a16:creationId xmlns:a16="http://schemas.microsoft.com/office/drawing/2014/main" id="{0A9F37A9-CD2E-4334-8808-EDE75354ECF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478588" y="122237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5" name="公式" r:id="rId3" imgW="76129" imgH="83993" progId="Equation.3">
                  <p:embed/>
                </p:oleObj>
              </mc:Choice>
              <mc:Fallback>
                <p:oleObj name="公式" r:id="rId3" imgW="76129" imgH="83993" progId="Equation.3">
                  <p:embed/>
                  <p:pic>
                    <p:nvPicPr>
                      <p:cNvPr id="12308" name="Object 2">
                        <a:extLst>
                          <a:ext uri="{FF2B5EF4-FFF2-40B4-BE49-F238E27FC236}">
                            <a16:creationId xmlns:a16="http://schemas.microsoft.com/office/drawing/2014/main" id="{0A9F37A9-CD2E-4334-8808-EDE75354ECF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8588" y="122237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09" name="Object 3">
            <a:extLst>
              <a:ext uri="{FF2B5EF4-FFF2-40B4-BE49-F238E27FC236}">
                <a16:creationId xmlns:a16="http://schemas.microsoft.com/office/drawing/2014/main" id="{E020A3D2-22BD-4500-8547-120A7306EB3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59575" y="144621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6" name="Equation" r:id="rId5" imgW="76129" imgH="83993" progId="Equation.3">
                  <p:embed/>
                </p:oleObj>
              </mc:Choice>
              <mc:Fallback>
                <p:oleObj name="Equation" r:id="rId5" imgW="76129" imgH="83993" progId="Equation.3">
                  <p:embed/>
                  <p:pic>
                    <p:nvPicPr>
                      <p:cNvPr id="12309" name="Object 3">
                        <a:extLst>
                          <a:ext uri="{FF2B5EF4-FFF2-40B4-BE49-F238E27FC236}">
                            <a16:creationId xmlns:a16="http://schemas.microsoft.com/office/drawing/2014/main" id="{E020A3D2-22BD-4500-8547-120A7306EB3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9575" y="144621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0" name="Object 4">
            <a:extLst>
              <a:ext uri="{FF2B5EF4-FFF2-40B4-BE49-F238E27FC236}">
                <a16:creationId xmlns:a16="http://schemas.microsoft.com/office/drawing/2014/main" id="{03C58038-EC8F-4EB1-B884-482D9CCBFEA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85050" y="2071688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7" name="公式" r:id="rId7" imgW="76129" imgH="83993" progId="Equation.3">
                  <p:embed/>
                </p:oleObj>
              </mc:Choice>
              <mc:Fallback>
                <p:oleObj name="公式" r:id="rId7" imgW="76129" imgH="83993" progId="Equation.3">
                  <p:embed/>
                  <p:pic>
                    <p:nvPicPr>
                      <p:cNvPr id="12310" name="Object 4">
                        <a:extLst>
                          <a:ext uri="{FF2B5EF4-FFF2-40B4-BE49-F238E27FC236}">
                            <a16:creationId xmlns:a16="http://schemas.microsoft.com/office/drawing/2014/main" id="{03C58038-EC8F-4EB1-B884-482D9CCBFEA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85050" y="2071688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1" name="Object 5">
            <a:extLst>
              <a:ext uri="{FF2B5EF4-FFF2-40B4-BE49-F238E27FC236}">
                <a16:creationId xmlns:a16="http://schemas.microsoft.com/office/drawing/2014/main" id="{A7CC019C-FD83-4429-BFAF-9ACEB69F86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70800" y="158591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8" name="公式" r:id="rId9" imgW="76129" imgH="83993" progId="Equation.3">
                  <p:embed/>
                </p:oleObj>
              </mc:Choice>
              <mc:Fallback>
                <p:oleObj name="公式" r:id="rId9" imgW="76129" imgH="83993" progId="Equation.3">
                  <p:embed/>
                  <p:pic>
                    <p:nvPicPr>
                      <p:cNvPr id="12311" name="Object 5">
                        <a:extLst>
                          <a:ext uri="{FF2B5EF4-FFF2-40B4-BE49-F238E27FC236}">
                            <a16:creationId xmlns:a16="http://schemas.microsoft.com/office/drawing/2014/main" id="{A7CC019C-FD83-4429-BFAF-9ACEB69F86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70800" y="158591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2" name="Object 6">
            <a:extLst>
              <a:ext uri="{FF2B5EF4-FFF2-40B4-BE49-F238E27FC236}">
                <a16:creationId xmlns:a16="http://schemas.microsoft.com/office/drawing/2014/main" id="{B4E512D4-7FEB-4D03-B87D-46349D3068B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86688" y="1500188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9" name="公式" r:id="rId11" imgW="76129" imgH="83993" progId="Equation.3">
                  <p:embed/>
                </p:oleObj>
              </mc:Choice>
              <mc:Fallback>
                <p:oleObj name="公式" r:id="rId11" imgW="76129" imgH="83993" progId="Equation.3">
                  <p:embed/>
                  <p:pic>
                    <p:nvPicPr>
                      <p:cNvPr id="12312" name="Object 6">
                        <a:extLst>
                          <a:ext uri="{FF2B5EF4-FFF2-40B4-BE49-F238E27FC236}">
                            <a16:creationId xmlns:a16="http://schemas.microsoft.com/office/drawing/2014/main" id="{B4E512D4-7FEB-4D03-B87D-46349D3068B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86688" y="1500188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3" name="Object 7">
            <a:extLst>
              <a:ext uri="{FF2B5EF4-FFF2-40B4-BE49-F238E27FC236}">
                <a16:creationId xmlns:a16="http://schemas.microsoft.com/office/drawing/2014/main" id="{D8510DDB-DC2B-4297-80C9-22895A0A97E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56313" y="2000250"/>
          <a:ext cx="255587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0" name="公式" r:id="rId13" imgW="274320" imgH="380937" progId="Equation.3">
                  <p:embed/>
                </p:oleObj>
              </mc:Choice>
              <mc:Fallback>
                <p:oleObj name="公式" r:id="rId13" imgW="274320" imgH="380937" progId="Equation.3">
                  <p:embed/>
                  <p:pic>
                    <p:nvPicPr>
                      <p:cNvPr id="12313" name="Object 7">
                        <a:extLst>
                          <a:ext uri="{FF2B5EF4-FFF2-40B4-BE49-F238E27FC236}">
                            <a16:creationId xmlns:a16="http://schemas.microsoft.com/office/drawing/2014/main" id="{D8510DDB-DC2B-4297-80C9-22895A0A97E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56313" y="2000250"/>
                        <a:ext cx="255587" cy="33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4" name="Object 8">
            <a:extLst>
              <a:ext uri="{FF2B5EF4-FFF2-40B4-BE49-F238E27FC236}">
                <a16:creationId xmlns:a16="http://schemas.microsoft.com/office/drawing/2014/main" id="{099D608A-7A82-457B-A8B5-DF273270E47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56313" y="1500188"/>
          <a:ext cx="223837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1" name="公式" r:id="rId15" imgW="243698" imgH="380937" progId="Equation.3">
                  <p:embed/>
                </p:oleObj>
              </mc:Choice>
              <mc:Fallback>
                <p:oleObj name="公式" r:id="rId15" imgW="243698" imgH="380937" progId="Equation.3">
                  <p:embed/>
                  <p:pic>
                    <p:nvPicPr>
                      <p:cNvPr id="12314" name="Object 8">
                        <a:extLst>
                          <a:ext uri="{FF2B5EF4-FFF2-40B4-BE49-F238E27FC236}">
                            <a16:creationId xmlns:a16="http://schemas.microsoft.com/office/drawing/2014/main" id="{099D608A-7A82-457B-A8B5-DF273270E47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56313" y="1500188"/>
                        <a:ext cx="223837" cy="334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5" name="Object 9">
            <a:extLst>
              <a:ext uri="{FF2B5EF4-FFF2-40B4-BE49-F238E27FC236}">
                <a16:creationId xmlns:a16="http://schemas.microsoft.com/office/drawing/2014/main" id="{0E31F668-8A8E-4C2F-9828-45C25D63B7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169150" y="1428750"/>
          <a:ext cx="111125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2" name="公式" r:id="rId17" imgW="106751" imgH="259190" progId="Equation.3">
                  <p:embed/>
                </p:oleObj>
              </mc:Choice>
              <mc:Fallback>
                <p:oleObj name="公式" r:id="rId17" imgW="106751" imgH="259190" progId="Equation.3">
                  <p:embed/>
                  <p:pic>
                    <p:nvPicPr>
                      <p:cNvPr id="12315" name="Object 9">
                        <a:extLst>
                          <a:ext uri="{FF2B5EF4-FFF2-40B4-BE49-F238E27FC236}">
                            <a16:creationId xmlns:a16="http://schemas.microsoft.com/office/drawing/2014/main" id="{0E31F668-8A8E-4C2F-9828-45C25D63B74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69150" y="1428750"/>
                        <a:ext cx="111125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6" name="Object 10">
            <a:extLst>
              <a:ext uri="{FF2B5EF4-FFF2-40B4-BE49-F238E27FC236}">
                <a16:creationId xmlns:a16="http://schemas.microsoft.com/office/drawing/2014/main" id="{3F482318-8925-4BAF-A3CE-A31968E91F0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00938" y="1428750"/>
          <a:ext cx="111125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3" name="公式" r:id="rId19" imgW="106751" imgH="259190" progId="Equation.3">
                  <p:embed/>
                </p:oleObj>
              </mc:Choice>
              <mc:Fallback>
                <p:oleObj name="公式" r:id="rId19" imgW="106751" imgH="259190" progId="Equation.3">
                  <p:embed/>
                  <p:pic>
                    <p:nvPicPr>
                      <p:cNvPr id="12316" name="Object 10">
                        <a:extLst>
                          <a:ext uri="{FF2B5EF4-FFF2-40B4-BE49-F238E27FC236}">
                            <a16:creationId xmlns:a16="http://schemas.microsoft.com/office/drawing/2014/main" id="{3F482318-8925-4BAF-A3CE-A31968E91F0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00938" y="1428750"/>
                        <a:ext cx="111125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17" name="Object 11">
            <a:extLst>
              <a:ext uri="{FF2B5EF4-FFF2-40B4-BE49-F238E27FC236}">
                <a16:creationId xmlns:a16="http://schemas.microsoft.com/office/drawing/2014/main" id="{7BDCAEB9-B2C8-49D2-9AE9-A1B777FA47DB}"/>
              </a:ext>
            </a:extLst>
          </p:cNvPr>
          <p:cNvGraphicFramePr>
            <a:graphicFrameLocks/>
          </p:cNvGraphicFramePr>
          <p:nvPr/>
        </p:nvGraphicFramePr>
        <p:xfrm>
          <a:off x="7350125" y="2287588"/>
          <a:ext cx="179388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4" name="公式" r:id="rId21" imgW="190535" imgH="266826" progId="Equation.3">
                  <p:embed/>
                </p:oleObj>
              </mc:Choice>
              <mc:Fallback>
                <p:oleObj name="公式" r:id="rId21" imgW="190535" imgH="266826" progId="Equation.3">
                  <p:embed/>
                  <p:pic>
                    <p:nvPicPr>
                      <p:cNvPr id="12317" name="Object 11">
                        <a:extLst>
                          <a:ext uri="{FF2B5EF4-FFF2-40B4-BE49-F238E27FC236}">
                            <a16:creationId xmlns:a16="http://schemas.microsoft.com/office/drawing/2014/main" id="{7BDCAEB9-B2C8-49D2-9AE9-A1B777FA47DB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50125" y="2287588"/>
                        <a:ext cx="179388" cy="239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318" name="Rectangle 30">
            <a:extLst>
              <a:ext uri="{FF2B5EF4-FFF2-40B4-BE49-F238E27FC236}">
                <a16:creationId xmlns:a16="http://schemas.microsoft.com/office/drawing/2014/main" id="{D0BE0C46-BCA4-4D94-9E97-28B6F3D579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" y="3786188"/>
            <a:ext cx="85010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当</a:t>
            </a:r>
            <a:r>
              <a:rPr lang="en-US" altLang="zh-CN" i="1">
                <a:solidFill>
                  <a:srgbClr val="FFFF00"/>
                </a:solidFill>
                <a:ea typeface="楷体_GB2312" pitchFamily="49" charset="-122"/>
              </a:rPr>
              <a:t>i + γ = </a:t>
            </a:r>
            <a:r>
              <a:rPr lang="en-US" altLang="zh-CN">
                <a:solidFill>
                  <a:srgbClr val="FFFF00"/>
                </a:solidFill>
                <a:ea typeface="楷体_GB2312" pitchFamily="49" charset="-122"/>
              </a:rPr>
              <a:t>90</a:t>
            </a:r>
            <a:r>
              <a:rPr lang="en-US" altLang="zh-CN" baseline="40000">
                <a:solidFill>
                  <a:srgbClr val="FFFF00"/>
                </a:solidFill>
                <a:ea typeface="楷体_GB2312" pitchFamily="49" charset="-122"/>
              </a:rPr>
              <a:t>o</a:t>
            </a:r>
            <a:r>
              <a:rPr lang="en-US" altLang="zh-CN" i="1" baseline="40000">
                <a:solidFill>
                  <a:srgbClr val="FFFF00"/>
                </a:solidFill>
                <a:ea typeface="楷体_GB2312" pitchFamily="49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时，反射光为线偏振光（</a:t>
            </a:r>
            <a:r>
              <a:rPr kumimoji="0" lang="zh-CN" altLang="en-US">
                <a:solidFill>
                  <a:schemeClr val="bg1"/>
                </a:solidFill>
              </a:rPr>
              <a:t>振动方向垂直于入射面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）</a:t>
            </a:r>
          </a:p>
        </p:txBody>
      </p:sp>
      <p:sp>
        <p:nvSpPr>
          <p:cNvPr id="12319" name="Line 31">
            <a:extLst>
              <a:ext uri="{FF2B5EF4-FFF2-40B4-BE49-F238E27FC236}">
                <a16:creationId xmlns:a16="http://schemas.microsoft.com/office/drawing/2014/main" id="{F91F3A75-7D4D-41C5-A14F-FA343615DDB7}"/>
              </a:ext>
            </a:extLst>
          </p:cNvPr>
          <p:cNvSpPr>
            <a:spLocks noChangeShapeType="1"/>
          </p:cNvSpPr>
          <p:nvPr/>
        </p:nvSpPr>
        <p:spPr bwMode="auto">
          <a:xfrm>
            <a:off x="7354888" y="1074738"/>
            <a:ext cx="1587" cy="1754187"/>
          </a:xfrm>
          <a:prstGeom prst="line">
            <a:avLst/>
          </a:prstGeom>
          <a:noFill/>
          <a:ln w="28575">
            <a:solidFill>
              <a:schemeClr val="bg1"/>
            </a:solidFill>
            <a:prstDash val="dashDot"/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20" name="Line 32">
            <a:extLst>
              <a:ext uri="{FF2B5EF4-FFF2-40B4-BE49-F238E27FC236}">
                <a16:creationId xmlns:a16="http://schemas.microsoft.com/office/drawing/2014/main" id="{EB91729A-C18D-42B7-90B3-041CE0967D66}"/>
              </a:ext>
            </a:extLst>
          </p:cNvPr>
          <p:cNvSpPr>
            <a:spLocks noChangeAspect="1" noChangeShapeType="1"/>
          </p:cNvSpPr>
          <p:nvPr/>
        </p:nvSpPr>
        <p:spPr bwMode="auto">
          <a:xfrm rot="16561935" flipV="1">
            <a:off x="7546975" y="1651000"/>
            <a:ext cx="160338" cy="160338"/>
          </a:xfrm>
          <a:prstGeom prst="line">
            <a:avLst/>
          </a:prstGeom>
          <a:noFill/>
          <a:ln w="19050">
            <a:solidFill>
              <a:schemeClr val="hlink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21" name="Line 33">
            <a:extLst>
              <a:ext uri="{FF2B5EF4-FFF2-40B4-BE49-F238E27FC236}">
                <a16:creationId xmlns:a16="http://schemas.microsoft.com/office/drawing/2014/main" id="{B94ACA0F-52A6-4574-B902-75C3BE120195}"/>
              </a:ext>
            </a:extLst>
          </p:cNvPr>
          <p:cNvSpPr>
            <a:spLocks noChangeAspect="1" noChangeShapeType="1"/>
          </p:cNvSpPr>
          <p:nvPr/>
        </p:nvSpPr>
        <p:spPr bwMode="auto">
          <a:xfrm rot="16561935" flipV="1">
            <a:off x="7904163" y="1365250"/>
            <a:ext cx="160338" cy="160337"/>
          </a:xfrm>
          <a:prstGeom prst="line">
            <a:avLst/>
          </a:prstGeom>
          <a:noFill/>
          <a:ln w="19050">
            <a:solidFill>
              <a:schemeClr val="hlink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322" name="Rectangle 34">
            <a:extLst>
              <a:ext uri="{FF2B5EF4-FFF2-40B4-BE49-F238E27FC236}">
                <a16:creationId xmlns:a16="http://schemas.microsoft.com/office/drawing/2014/main" id="{A06F2D2F-11D0-4B7B-B13C-1F74DFB867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438" y="3252788"/>
            <a:ext cx="770413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二</a:t>
            </a:r>
            <a:r>
              <a:rPr lang="en-US" altLang="zh-CN">
                <a:solidFill>
                  <a:srgbClr val="FFFF00"/>
                </a:solidFill>
              </a:rPr>
              <a:t>. 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布儒斯特定律 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</a:rPr>
              <a:t>(1815</a:t>
            </a:r>
            <a:r>
              <a:rPr lang="zh-CN" altLang="en-US" sz="2000">
                <a:solidFill>
                  <a:schemeClr val="bg1"/>
                </a:solidFill>
                <a:latin typeface="宋体" panose="02010600030101010101" pitchFamily="2" charset="-122"/>
              </a:rPr>
              <a:t>年英国物理学家布儒斯特</a:t>
            </a:r>
            <a:r>
              <a:rPr lang="en-US" altLang="zh-CN" sz="2000">
                <a:solidFill>
                  <a:schemeClr val="bg1"/>
                </a:solidFill>
                <a:latin typeface="宋体" panose="02010600030101010101" pitchFamily="2" charset="-122"/>
              </a:rPr>
              <a:t>)</a:t>
            </a:r>
            <a:r>
              <a:rPr lang="zh-CN" altLang="en-US">
                <a:solidFill>
                  <a:srgbClr val="FFFF00"/>
                </a:solidFill>
                <a:latin typeface="宋体" panose="02010600030101010101" pitchFamily="2" charset="-122"/>
              </a:rPr>
              <a:t> </a:t>
            </a:r>
          </a:p>
        </p:txBody>
      </p:sp>
      <p:graphicFrame>
        <p:nvGraphicFramePr>
          <p:cNvPr id="12323" name="Object 12">
            <a:extLst>
              <a:ext uri="{FF2B5EF4-FFF2-40B4-BE49-F238E27FC236}">
                <a16:creationId xmlns:a16="http://schemas.microsoft.com/office/drawing/2014/main" id="{983CFEF1-D92F-4F39-9942-3B0BC221EFB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85813" y="4868863"/>
          <a:ext cx="3789362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5" name="公式" r:id="rId23" imgW="3741385" imgH="396209" progId="Equation.3">
                  <p:embed/>
                </p:oleObj>
              </mc:Choice>
              <mc:Fallback>
                <p:oleObj name="公式" r:id="rId23" imgW="3741385" imgH="396209" progId="Equation.3">
                  <p:embed/>
                  <p:pic>
                    <p:nvPicPr>
                      <p:cNvPr id="12323" name="Object 12">
                        <a:extLst>
                          <a:ext uri="{FF2B5EF4-FFF2-40B4-BE49-F238E27FC236}">
                            <a16:creationId xmlns:a16="http://schemas.microsoft.com/office/drawing/2014/main" id="{983CFEF1-D92F-4F39-9942-3B0BC221EFB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5813" y="4868863"/>
                        <a:ext cx="3789362" cy="431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24" name="Object 13">
            <a:extLst>
              <a:ext uri="{FF2B5EF4-FFF2-40B4-BE49-F238E27FC236}">
                <a16:creationId xmlns:a16="http://schemas.microsoft.com/office/drawing/2014/main" id="{6E5AFB16-826C-4726-86F6-C4987026FB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71563" y="5357813"/>
          <a:ext cx="2130425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6" name="公式" r:id="rId25" imgW="2095465" imgH="876410" progId="Equation.3">
                  <p:embed/>
                </p:oleObj>
              </mc:Choice>
              <mc:Fallback>
                <p:oleObj name="公式" r:id="rId25" imgW="2095465" imgH="876410" progId="Equation.3">
                  <p:embed/>
                  <p:pic>
                    <p:nvPicPr>
                      <p:cNvPr id="12324" name="Object 13">
                        <a:extLst>
                          <a:ext uri="{FF2B5EF4-FFF2-40B4-BE49-F238E27FC236}">
                            <a16:creationId xmlns:a16="http://schemas.microsoft.com/office/drawing/2014/main" id="{6E5AFB16-826C-4726-86F6-C4987026FB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1563" y="5357813"/>
                        <a:ext cx="2130425" cy="914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37">
            <a:extLst>
              <a:ext uri="{FF2B5EF4-FFF2-40B4-BE49-F238E27FC236}">
                <a16:creationId xmlns:a16="http://schemas.microsoft.com/office/drawing/2014/main" id="{3E1B68E1-67F5-4AE1-A75F-A1B326F0BB74}"/>
              </a:ext>
            </a:extLst>
          </p:cNvPr>
          <p:cNvGrpSpPr>
            <a:grpSpLocks/>
          </p:cNvGrpSpPr>
          <p:nvPr/>
        </p:nvGrpSpPr>
        <p:grpSpPr bwMode="auto">
          <a:xfrm>
            <a:off x="7237413" y="4816475"/>
            <a:ext cx="579437" cy="338138"/>
            <a:chOff x="4456" y="3038"/>
            <a:chExt cx="365" cy="213"/>
          </a:xfrm>
        </p:grpSpPr>
        <p:graphicFrame>
          <p:nvGraphicFramePr>
            <p:cNvPr id="25672" name="Object 27">
              <a:extLst>
                <a:ext uri="{FF2B5EF4-FFF2-40B4-BE49-F238E27FC236}">
                  <a16:creationId xmlns:a16="http://schemas.microsoft.com/office/drawing/2014/main" id="{6003EA26-72D0-409C-8452-9C95409E66D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48" y="303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07" name="公式" r:id="rId27" imgW="76129" imgH="83993" progId="Equation.3">
                    <p:embed/>
                  </p:oleObj>
                </mc:Choice>
                <mc:Fallback>
                  <p:oleObj name="公式" r:id="rId27" imgW="76129" imgH="83993" progId="Equation.3">
                    <p:embed/>
                    <p:pic>
                      <p:nvPicPr>
                        <p:cNvPr id="25672" name="Object 27">
                          <a:extLst>
                            <a:ext uri="{FF2B5EF4-FFF2-40B4-BE49-F238E27FC236}">
                              <a16:creationId xmlns:a16="http://schemas.microsoft.com/office/drawing/2014/main" id="{6003EA26-72D0-409C-8452-9C95409E66D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8" y="303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73" name="Object 28">
              <a:extLst>
                <a:ext uri="{FF2B5EF4-FFF2-40B4-BE49-F238E27FC236}">
                  <a16:creationId xmlns:a16="http://schemas.microsoft.com/office/drawing/2014/main" id="{D204E9B9-961A-49D6-B337-9706948D4A8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56" y="317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08" name="公式" r:id="rId29" imgW="76129" imgH="83993" progId="Equation.3">
                    <p:embed/>
                  </p:oleObj>
                </mc:Choice>
                <mc:Fallback>
                  <p:oleObj name="公式" r:id="rId29" imgW="76129" imgH="83993" progId="Equation.3">
                    <p:embed/>
                    <p:pic>
                      <p:nvPicPr>
                        <p:cNvPr id="25673" name="Object 28">
                          <a:extLst>
                            <a:ext uri="{FF2B5EF4-FFF2-40B4-BE49-F238E27FC236}">
                              <a16:creationId xmlns:a16="http://schemas.microsoft.com/office/drawing/2014/main" id="{D204E9B9-961A-49D6-B337-9706948D4A8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56" y="317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74" name="Object 29">
              <a:extLst>
                <a:ext uri="{FF2B5EF4-FFF2-40B4-BE49-F238E27FC236}">
                  <a16:creationId xmlns:a16="http://schemas.microsoft.com/office/drawing/2014/main" id="{E459A5EC-9EA3-41EA-8A58-2BA3DC9FC8C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608" y="310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09" name="公式" r:id="rId31" imgW="76129" imgH="83993" progId="Equation.3">
                    <p:embed/>
                  </p:oleObj>
                </mc:Choice>
                <mc:Fallback>
                  <p:oleObj name="公式" r:id="rId31" imgW="76129" imgH="83993" progId="Equation.3">
                    <p:embed/>
                    <p:pic>
                      <p:nvPicPr>
                        <p:cNvPr id="25674" name="Object 29">
                          <a:extLst>
                            <a:ext uri="{FF2B5EF4-FFF2-40B4-BE49-F238E27FC236}">
                              <a16:creationId xmlns:a16="http://schemas.microsoft.com/office/drawing/2014/main" id="{E459A5EC-9EA3-41EA-8A58-2BA3DC9FC8C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08" y="310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2329" name="Object 14">
            <a:extLst>
              <a:ext uri="{FF2B5EF4-FFF2-40B4-BE49-F238E27FC236}">
                <a16:creationId xmlns:a16="http://schemas.microsoft.com/office/drawing/2014/main" id="{F5121584-E7DB-40F0-8CFF-6160B64AB69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027988" y="1300163"/>
          <a:ext cx="115887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10" name="公式" r:id="rId33" imgW="76129" imgH="83993" progId="Equation.3">
                  <p:embed/>
                </p:oleObj>
              </mc:Choice>
              <mc:Fallback>
                <p:oleObj name="公式" r:id="rId33" imgW="76129" imgH="83993" progId="Equation.3">
                  <p:embed/>
                  <p:pic>
                    <p:nvPicPr>
                      <p:cNvPr id="12329" name="Object 14">
                        <a:extLst>
                          <a:ext uri="{FF2B5EF4-FFF2-40B4-BE49-F238E27FC236}">
                            <a16:creationId xmlns:a16="http://schemas.microsoft.com/office/drawing/2014/main" id="{F5121584-E7DB-40F0-8CFF-6160B64AB69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27988" y="1300163"/>
                        <a:ext cx="115887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30" name="Object 15">
            <a:extLst>
              <a:ext uri="{FF2B5EF4-FFF2-40B4-BE49-F238E27FC236}">
                <a16:creationId xmlns:a16="http://schemas.microsoft.com/office/drawing/2014/main" id="{C774712A-4389-4928-85E2-764E8F51C57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72375" y="244316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11" name="公式" r:id="rId35" imgW="76129" imgH="83993" progId="Equation.3">
                  <p:embed/>
                </p:oleObj>
              </mc:Choice>
              <mc:Fallback>
                <p:oleObj name="公式" r:id="rId35" imgW="76129" imgH="83993" progId="Equation.3">
                  <p:embed/>
                  <p:pic>
                    <p:nvPicPr>
                      <p:cNvPr id="12330" name="Object 15">
                        <a:extLst>
                          <a:ext uri="{FF2B5EF4-FFF2-40B4-BE49-F238E27FC236}">
                            <a16:creationId xmlns:a16="http://schemas.microsoft.com/office/drawing/2014/main" id="{C774712A-4389-4928-85E2-764E8F51C57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72375" y="244316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43">
            <a:extLst>
              <a:ext uri="{FF2B5EF4-FFF2-40B4-BE49-F238E27FC236}">
                <a16:creationId xmlns:a16="http://schemas.microsoft.com/office/drawing/2014/main" id="{7B1246EF-578D-439B-ABD2-79132E12D476}"/>
              </a:ext>
            </a:extLst>
          </p:cNvPr>
          <p:cNvGrpSpPr>
            <a:grpSpLocks/>
          </p:cNvGrpSpPr>
          <p:nvPr/>
        </p:nvGrpSpPr>
        <p:grpSpPr bwMode="auto">
          <a:xfrm>
            <a:off x="5500688" y="4441825"/>
            <a:ext cx="2697162" cy="1795463"/>
            <a:chOff x="3374" y="2798"/>
            <a:chExt cx="1699" cy="1131"/>
          </a:xfrm>
        </p:grpSpPr>
        <p:sp>
          <p:nvSpPr>
            <p:cNvPr id="25647" name="Rectangle 44">
              <a:extLst>
                <a:ext uri="{FF2B5EF4-FFF2-40B4-BE49-F238E27FC236}">
                  <a16:creationId xmlns:a16="http://schemas.microsoft.com/office/drawing/2014/main" id="{4F5319E1-2475-48CD-8D50-B0A0DA505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" y="3327"/>
              <a:ext cx="1633" cy="602"/>
            </a:xfrm>
            <a:prstGeom prst="rect">
              <a:avLst/>
            </a:prstGeom>
            <a:solidFill>
              <a:srgbClr val="CCFFFF">
                <a:alpha val="4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graphicFrame>
          <p:nvGraphicFramePr>
            <p:cNvPr id="25648" name="Object 16">
              <a:extLst>
                <a:ext uri="{FF2B5EF4-FFF2-40B4-BE49-F238E27FC236}">
                  <a16:creationId xmlns:a16="http://schemas.microsoft.com/office/drawing/2014/main" id="{78E9689B-F7F4-4681-9D69-6D53F6A0477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286" y="2938"/>
            <a:ext cx="116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2" name="公式" r:id="rId37" imgW="190535" imgH="396209" progId="Equation.3">
                    <p:embed/>
                  </p:oleObj>
                </mc:Choice>
                <mc:Fallback>
                  <p:oleObj name="公式" r:id="rId37" imgW="190535" imgH="396209" progId="Equation.3">
                    <p:embed/>
                    <p:pic>
                      <p:nvPicPr>
                        <p:cNvPr id="25648" name="Object 16">
                          <a:extLst>
                            <a:ext uri="{FF2B5EF4-FFF2-40B4-BE49-F238E27FC236}">
                              <a16:creationId xmlns:a16="http://schemas.microsoft.com/office/drawing/2014/main" id="{78E9689B-F7F4-4681-9D69-6D53F6A0477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286" y="2938"/>
                          <a:ext cx="116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49" name="Arc 46">
              <a:extLst>
                <a:ext uri="{FF2B5EF4-FFF2-40B4-BE49-F238E27FC236}">
                  <a16:creationId xmlns:a16="http://schemas.microsoft.com/office/drawing/2014/main" id="{D65D8DCD-1C06-47EC-8A91-C6C4A4F31B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09" y="3205"/>
              <a:ext cx="120" cy="78"/>
            </a:xfrm>
            <a:custGeom>
              <a:avLst/>
              <a:gdLst>
                <a:gd name="T0" fmla="*/ 0 w 22026"/>
                <a:gd name="T1" fmla="*/ 0 h 21600"/>
                <a:gd name="T2" fmla="*/ 0 w 22026"/>
                <a:gd name="T3" fmla="*/ 0 h 21600"/>
                <a:gd name="T4" fmla="*/ 0 w 22026"/>
                <a:gd name="T5" fmla="*/ 0 h 21600"/>
                <a:gd name="T6" fmla="*/ 0 60000 65536"/>
                <a:gd name="T7" fmla="*/ 0 60000 65536"/>
                <a:gd name="T8" fmla="*/ 0 60000 65536"/>
                <a:gd name="T9" fmla="*/ 0 w 22026"/>
                <a:gd name="T10" fmla="*/ 0 h 21600"/>
                <a:gd name="T11" fmla="*/ 22026 w 2202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026" h="21600" fill="none" extrusionOk="0">
                  <a:moveTo>
                    <a:pt x="0" y="4"/>
                  </a:moveTo>
                  <a:cubicBezTo>
                    <a:pt x="141" y="1"/>
                    <a:pt x="283" y="-1"/>
                    <a:pt x="426" y="0"/>
                  </a:cubicBezTo>
                  <a:cubicBezTo>
                    <a:pt x="12305" y="0"/>
                    <a:pt x="21955" y="9593"/>
                    <a:pt x="22025" y="21473"/>
                  </a:cubicBezTo>
                </a:path>
                <a:path w="22026" h="21600" stroke="0" extrusionOk="0">
                  <a:moveTo>
                    <a:pt x="0" y="4"/>
                  </a:moveTo>
                  <a:cubicBezTo>
                    <a:pt x="141" y="1"/>
                    <a:pt x="283" y="-1"/>
                    <a:pt x="426" y="0"/>
                  </a:cubicBezTo>
                  <a:cubicBezTo>
                    <a:pt x="12305" y="0"/>
                    <a:pt x="21955" y="9593"/>
                    <a:pt x="22025" y="21473"/>
                  </a:cubicBezTo>
                  <a:lnTo>
                    <a:pt x="426" y="2160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19050">
              <a:solidFill>
                <a:srgbClr val="CCEC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0" name="Arc 47">
              <a:extLst>
                <a:ext uri="{FF2B5EF4-FFF2-40B4-BE49-F238E27FC236}">
                  <a16:creationId xmlns:a16="http://schemas.microsoft.com/office/drawing/2014/main" id="{C6B17B09-C3E3-41C9-82AB-2E4C54052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0" y="3206"/>
              <a:ext cx="166" cy="66"/>
            </a:xfrm>
            <a:custGeom>
              <a:avLst/>
              <a:gdLst>
                <a:gd name="T0" fmla="*/ 0 w 21563"/>
                <a:gd name="T1" fmla="*/ 0 h 20673"/>
                <a:gd name="T2" fmla="*/ 0 w 21563"/>
                <a:gd name="T3" fmla="*/ 0 h 20673"/>
                <a:gd name="T4" fmla="*/ 0 w 21563"/>
                <a:gd name="T5" fmla="*/ 0 h 20673"/>
                <a:gd name="T6" fmla="*/ 0 60000 65536"/>
                <a:gd name="T7" fmla="*/ 0 60000 65536"/>
                <a:gd name="T8" fmla="*/ 0 60000 65536"/>
                <a:gd name="T9" fmla="*/ 0 w 21563"/>
                <a:gd name="T10" fmla="*/ 0 h 20673"/>
                <a:gd name="T11" fmla="*/ 21563 w 21563"/>
                <a:gd name="T12" fmla="*/ 20673 h 2067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563" h="20673" fill="none" extrusionOk="0">
                  <a:moveTo>
                    <a:pt x="6259" y="0"/>
                  </a:moveTo>
                  <a:cubicBezTo>
                    <a:pt x="14921" y="2622"/>
                    <a:pt x="21029" y="10366"/>
                    <a:pt x="21562" y="19401"/>
                  </a:cubicBezTo>
                </a:path>
                <a:path w="21563" h="20673" stroke="0" extrusionOk="0">
                  <a:moveTo>
                    <a:pt x="6259" y="0"/>
                  </a:moveTo>
                  <a:cubicBezTo>
                    <a:pt x="14921" y="2622"/>
                    <a:pt x="21029" y="10366"/>
                    <a:pt x="21562" y="19401"/>
                  </a:cubicBezTo>
                  <a:lnTo>
                    <a:pt x="0" y="20673"/>
                  </a:lnTo>
                  <a:lnTo>
                    <a:pt x="6259" y="0"/>
                  </a:lnTo>
                  <a:close/>
                </a:path>
              </a:pathLst>
            </a:custGeom>
            <a:noFill/>
            <a:ln w="19050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1" name="Line 48">
              <a:extLst>
                <a:ext uri="{FF2B5EF4-FFF2-40B4-BE49-F238E27FC236}">
                  <a16:creationId xmlns:a16="http://schemas.microsoft.com/office/drawing/2014/main" id="{0F87FD8F-184C-4B30-AC30-794AF260D52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3466" y="2969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2" name="Line 49">
              <a:extLst>
                <a:ext uri="{FF2B5EF4-FFF2-40B4-BE49-F238E27FC236}">
                  <a16:creationId xmlns:a16="http://schemas.microsoft.com/office/drawing/2014/main" id="{B24BBEF9-14AF-4810-8369-936E42BD68C1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49019" flipV="1">
              <a:off x="4309" y="3644"/>
              <a:ext cx="151" cy="5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3" name="Arc 50">
              <a:extLst>
                <a:ext uri="{FF2B5EF4-FFF2-40B4-BE49-F238E27FC236}">
                  <a16:creationId xmlns:a16="http://schemas.microsoft.com/office/drawing/2014/main" id="{4BAC3699-08F3-4CD5-9057-6E1D270C99A1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4223" y="3450"/>
              <a:ext cx="59" cy="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stroke="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rot="10800000"/>
            <a:lstStyle/>
            <a:p>
              <a:endParaRPr lang="zh-CN" altLang="en-US"/>
            </a:p>
          </p:txBody>
        </p:sp>
        <p:sp>
          <p:nvSpPr>
            <p:cNvPr id="25654" name="Line 51">
              <a:extLst>
                <a:ext uri="{FF2B5EF4-FFF2-40B4-BE49-F238E27FC236}">
                  <a16:creationId xmlns:a16="http://schemas.microsoft.com/office/drawing/2014/main" id="{814B558E-A14B-47B7-9F1E-FC448219617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91" y="2963"/>
              <a:ext cx="852" cy="376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5" name="Line 52">
              <a:extLst>
                <a:ext uri="{FF2B5EF4-FFF2-40B4-BE49-F238E27FC236}">
                  <a16:creationId xmlns:a16="http://schemas.microsoft.com/office/drawing/2014/main" id="{919BFCF3-0DFF-489C-9FA0-2ECF54D985D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3629" y="3035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6" name="Line 53">
              <a:extLst>
                <a:ext uri="{FF2B5EF4-FFF2-40B4-BE49-F238E27FC236}">
                  <a16:creationId xmlns:a16="http://schemas.microsoft.com/office/drawing/2014/main" id="{191E06D9-BC7B-4839-94C3-D7DEBEDD5D96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3766" y="3098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7" name="Line 54">
              <a:extLst>
                <a:ext uri="{FF2B5EF4-FFF2-40B4-BE49-F238E27FC236}">
                  <a16:creationId xmlns:a16="http://schemas.microsoft.com/office/drawing/2014/main" id="{00BE5740-B7EC-4E0C-BD01-3A3448DD88B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3908" y="3158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58" name="Line 55">
              <a:extLst>
                <a:ext uri="{FF2B5EF4-FFF2-40B4-BE49-F238E27FC236}">
                  <a16:creationId xmlns:a16="http://schemas.microsoft.com/office/drawing/2014/main" id="{4A7C2090-9C97-4244-B691-26AD9FC2ACDA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49019" flipV="1">
              <a:off x="4274" y="3578"/>
              <a:ext cx="151" cy="50"/>
            </a:xfrm>
            <a:prstGeom prst="line">
              <a:avLst/>
            </a:prstGeom>
            <a:noFill/>
            <a:ln w="19050">
              <a:solidFill>
                <a:srgbClr val="FFFF66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5659" name="Object 17">
              <a:extLst>
                <a:ext uri="{FF2B5EF4-FFF2-40B4-BE49-F238E27FC236}">
                  <a16:creationId xmlns:a16="http://schemas.microsoft.com/office/drawing/2014/main" id="{D42C9177-A890-456F-A33D-F897395BA2F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281" y="3486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3" name="公式" r:id="rId39" imgW="76129" imgH="83993" progId="Equation.3">
                    <p:embed/>
                  </p:oleObj>
                </mc:Choice>
                <mc:Fallback>
                  <p:oleObj name="公式" r:id="rId39" imgW="76129" imgH="83993" progId="Equation.3">
                    <p:embed/>
                    <p:pic>
                      <p:nvPicPr>
                        <p:cNvPr id="25659" name="Object 17">
                          <a:extLst>
                            <a:ext uri="{FF2B5EF4-FFF2-40B4-BE49-F238E27FC236}">
                              <a16:creationId xmlns:a16="http://schemas.microsoft.com/office/drawing/2014/main" id="{D42C9177-A890-456F-A33D-F897395BA2F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281" y="3486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0" name="Object 18">
              <a:extLst>
                <a:ext uri="{FF2B5EF4-FFF2-40B4-BE49-F238E27FC236}">
                  <a16:creationId xmlns:a16="http://schemas.microsoft.com/office/drawing/2014/main" id="{D5ACBCB2-EC5C-45D4-9859-BDD6E2B5B4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03" y="294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4" name="公式" r:id="rId41" imgW="76129" imgH="83993" progId="Equation.3">
                    <p:embed/>
                  </p:oleObj>
                </mc:Choice>
                <mc:Fallback>
                  <p:oleObj name="公式" r:id="rId41" imgW="76129" imgH="83993" progId="Equation.3">
                    <p:embed/>
                    <p:pic>
                      <p:nvPicPr>
                        <p:cNvPr id="25660" name="Object 18">
                          <a:extLst>
                            <a:ext uri="{FF2B5EF4-FFF2-40B4-BE49-F238E27FC236}">
                              <a16:creationId xmlns:a16="http://schemas.microsoft.com/office/drawing/2014/main" id="{D5ACBCB2-EC5C-45D4-9859-BDD6E2B5B4B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403" y="294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1" name="Object 19">
              <a:extLst>
                <a:ext uri="{FF2B5EF4-FFF2-40B4-BE49-F238E27FC236}">
                  <a16:creationId xmlns:a16="http://schemas.microsoft.com/office/drawing/2014/main" id="{05C844A8-19CB-40BE-B6EE-0BF0D48CC08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70" y="302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5" name="公式" r:id="rId43" imgW="76129" imgH="83993" progId="Equation.3">
                    <p:embed/>
                  </p:oleObj>
                </mc:Choice>
                <mc:Fallback>
                  <p:oleObj name="公式" r:id="rId43" imgW="76129" imgH="83993" progId="Equation.3">
                    <p:embed/>
                    <p:pic>
                      <p:nvPicPr>
                        <p:cNvPr id="25661" name="Object 19">
                          <a:extLst>
                            <a:ext uri="{FF2B5EF4-FFF2-40B4-BE49-F238E27FC236}">
                              <a16:creationId xmlns:a16="http://schemas.microsoft.com/office/drawing/2014/main" id="{05C844A8-19CB-40BE-B6EE-0BF0D48CC08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70" y="302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99FF33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2" name="Object 20">
              <a:extLst>
                <a:ext uri="{FF2B5EF4-FFF2-40B4-BE49-F238E27FC236}">
                  <a16:creationId xmlns:a16="http://schemas.microsoft.com/office/drawing/2014/main" id="{CA3EEB33-DA60-47C6-AFB7-3BDB22C003D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717" y="308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6" name="公式" r:id="rId45" imgW="76129" imgH="83993" progId="Equation.3">
                    <p:embed/>
                  </p:oleObj>
                </mc:Choice>
                <mc:Fallback>
                  <p:oleObj name="公式" r:id="rId45" imgW="76129" imgH="83993" progId="Equation.3">
                    <p:embed/>
                    <p:pic>
                      <p:nvPicPr>
                        <p:cNvPr id="25662" name="Object 20">
                          <a:extLst>
                            <a:ext uri="{FF2B5EF4-FFF2-40B4-BE49-F238E27FC236}">
                              <a16:creationId xmlns:a16="http://schemas.microsoft.com/office/drawing/2014/main" id="{CA3EEB33-DA60-47C6-AFB7-3BDB22C003D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717" y="308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99FF33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3" name="Object 21">
              <a:extLst>
                <a:ext uri="{FF2B5EF4-FFF2-40B4-BE49-F238E27FC236}">
                  <a16:creationId xmlns:a16="http://schemas.microsoft.com/office/drawing/2014/main" id="{43238A0A-C7B1-43A4-B60F-98221CB54B2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855" y="314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7" name="公式" r:id="rId47" imgW="76129" imgH="83993" progId="Equation.3">
                    <p:embed/>
                  </p:oleObj>
                </mc:Choice>
                <mc:Fallback>
                  <p:oleObj name="公式" r:id="rId47" imgW="76129" imgH="83993" progId="Equation.3">
                    <p:embed/>
                    <p:pic>
                      <p:nvPicPr>
                        <p:cNvPr id="25663" name="Object 21">
                          <a:extLst>
                            <a:ext uri="{FF2B5EF4-FFF2-40B4-BE49-F238E27FC236}">
                              <a16:creationId xmlns:a16="http://schemas.microsoft.com/office/drawing/2014/main" id="{43238A0A-C7B1-43A4-B60F-98221CB54B2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55" y="314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4" name="Object 22">
              <a:extLst>
                <a:ext uri="{FF2B5EF4-FFF2-40B4-BE49-F238E27FC236}">
                  <a16:creationId xmlns:a16="http://schemas.microsoft.com/office/drawing/2014/main" id="{B3D37852-218A-46B5-88A2-895F384C38E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99" y="3354"/>
            <a:ext cx="161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8" name="公式" r:id="rId49" imgW="274320" imgH="380937" progId="Equation.3">
                    <p:embed/>
                  </p:oleObj>
                </mc:Choice>
                <mc:Fallback>
                  <p:oleObj name="公式" r:id="rId49" imgW="274320" imgH="380937" progId="Equation.3">
                    <p:embed/>
                    <p:pic>
                      <p:nvPicPr>
                        <p:cNvPr id="25664" name="Object 22">
                          <a:extLst>
                            <a:ext uri="{FF2B5EF4-FFF2-40B4-BE49-F238E27FC236}">
                              <a16:creationId xmlns:a16="http://schemas.microsoft.com/office/drawing/2014/main" id="{B3D37852-218A-46B5-88A2-895F384C38E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99" y="3354"/>
                          <a:ext cx="161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5" name="Object 23">
              <a:extLst>
                <a:ext uri="{FF2B5EF4-FFF2-40B4-BE49-F238E27FC236}">
                  <a16:creationId xmlns:a16="http://schemas.microsoft.com/office/drawing/2014/main" id="{A787DE06-122D-4147-BB3B-40062281DCE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74" y="3083"/>
            <a:ext cx="14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19" name="公式" r:id="rId51" imgW="243698" imgH="380937" progId="Equation.3">
                    <p:embed/>
                  </p:oleObj>
                </mc:Choice>
                <mc:Fallback>
                  <p:oleObj name="公式" r:id="rId51" imgW="243698" imgH="380937" progId="Equation.3">
                    <p:embed/>
                    <p:pic>
                      <p:nvPicPr>
                        <p:cNvPr id="25665" name="Object 23">
                          <a:extLst>
                            <a:ext uri="{FF2B5EF4-FFF2-40B4-BE49-F238E27FC236}">
                              <a16:creationId xmlns:a16="http://schemas.microsoft.com/office/drawing/2014/main" id="{A787DE06-122D-4147-BB3B-40062281DCE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74" y="3083"/>
                          <a:ext cx="14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6" name="Object 24">
              <a:extLst>
                <a:ext uri="{FF2B5EF4-FFF2-40B4-BE49-F238E27FC236}">
                  <a16:creationId xmlns:a16="http://schemas.microsoft.com/office/drawing/2014/main" id="{0D19A015-E26A-4603-9DE0-3459F8FBB17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59" y="3475"/>
            <a:ext cx="113" cy="1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20" name="公式" r:id="rId53" imgW="190535" imgH="266826" progId="Equation.3">
                    <p:embed/>
                  </p:oleObj>
                </mc:Choice>
                <mc:Fallback>
                  <p:oleObj name="公式" r:id="rId53" imgW="190535" imgH="266826" progId="Equation.3">
                    <p:embed/>
                    <p:pic>
                      <p:nvPicPr>
                        <p:cNvPr id="25666" name="Object 24">
                          <a:extLst>
                            <a:ext uri="{FF2B5EF4-FFF2-40B4-BE49-F238E27FC236}">
                              <a16:creationId xmlns:a16="http://schemas.microsoft.com/office/drawing/2014/main" id="{0D19A015-E26A-4603-9DE0-3459F8FBB17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59" y="3475"/>
                          <a:ext cx="113" cy="15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67" name="Object 25">
              <a:extLst>
                <a:ext uri="{FF2B5EF4-FFF2-40B4-BE49-F238E27FC236}">
                  <a16:creationId xmlns:a16="http://schemas.microsoft.com/office/drawing/2014/main" id="{F05131C5-A3A4-43EC-9B23-A199774F168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059" y="2959"/>
            <a:ext cx="116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21" name="公式" r:id="rId55" imgW="190535" imgH="396209" progId="Equation.3">
                    <p:embed/>
                  </p:oleObj>
                </mc:Choice>
                <mc:Fallback>
                  <p:oleObj name="公式" r:id="rId55" imgW="190535" imgH="396209" progId="Equation.3">
                    <p:embed/>
                    <p:pic>
                      <p:nvPicPr>
                        <p:cNvPr id="25667" name="Object 25">
                          <a:extLst>
                            <a:ext uri="{FF2B5EF4-FFF2-40B4-BE49-F238E27FC236}">
                              <a16:creationId xmlns:a16="http://schemas.microsoft.com/office/drawing/2014/main" id="{F05131C5-A3A4-43EC-9B23-A199774F168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59" y="2959"/>
                          <a:ext cx="116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68" name="Line 65">
              <a:extLst>
                <a:ext uri="{FF2B5EF4-FFF2-40B4-BE49-F238E27FC236}">
                  <a16:creationId xmlns:a16="http://schemas.microsoft.com/office/drawing/2014/main" id="{6F11626A-6F5C-4882-BB62-E0E8C3638A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25" y="2798"/>
              <a:ext cx="1" cy="110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5669" name="Object 26">
              <a:extLst>
                <a:ext uri="{FF2B5EF4-FFF2-40B4-BE49-F238E27FC236}">
                  <a16:creationId xmlns:a16="http://schemas.microsoft.com/office/drawing/2014/main" id="{B57270ED-7700-48DD-A7CB-0BA0143DB92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81" y="3702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522" name="公式" r:id="rId57" imgW="76129" imgH="83993" progId="Equation.3">
                    <p:embed/>
                  </p:oleObj>
                </mc:Choice>
                <mc:Fallback>
                  <p:oleObj name="公式" r:id="rId57" imgW="76129" imgH="83993" progId="Equation.3">
                    <p:embed/>
                    <p:pic>
                      <p:nvPicPr>
                        <p:cNvPr id="25669" name="Object 26">
                          <a:extLst>
                            <a:ext uri="{FF2B5EF4-FFF2-40B4-BE49-F238E27FC236}">
                              <a16:creationId xmlns:a16="http://schemas.microsoft.com/office/drawing/2014/main" id="{B57270ED-7700-48DD-A7CB-0BA0143DB92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81" y="3702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70" name="Line 67">
              <a:extLst>
                <a:ext uri="{FF2B5EF4-FFF2-40B4-BE49-F238E27FC236}">
                  <a16:creationId xmlns:a16="http://schemas.microsoft.com/office/drawing/2014/main" id="{5666F76A-7C44-4DE3-BCC6-8B8095BAD9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221" y="2955"/>
              <a:ext cx="852" cy="376"/>
            </a:xfrm>
            <a:prstGeom prst="line">
              <a:avLst/>
            </a:prstGeom>
            <a:noFill/>
            <a:ln w="28575">
              <a:solidFill>
                <a:schemeClr val="hlink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671" name="Line 68">
              <a:extLst>
                <a:ext uri="{FF2B5EF4-FFF2-40B4-BE49-F238E27FC236}">
                  <a16:creationId xmlns:a16="http://schemas.microsoft.com/office/drawing/2014/main" id="{39819FB9-0A11-464B-9EA4-B9926805C18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 flipV="1">
              <a:off x="4066" y="3490"/>
              <a:ext cx="590" cy="272"/>
            </a:xfrm>
            <a:prstGeom prst="line">
              <a:avLst/>
            </a:prstGeom>
            <a:noFill/>
            <a:ln w="28575">
              <a:solidFill>
                <a:srgbClr val="FFFF66"/>
              </a:solidFill>
              <a:round/>
              <a:headEnd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69" name="矩形 68">
            <a:extLst>
              <a:ext uri="{FF2B5EF4-FFF2-40B4-BE49-F238E27FC236}">
                <a16:creationId xmlns:a16="http://schemas.microsoft.com/office/drawing/2014/main" id="{0549414B-35B0-407D-9FDB-BE2D1E7371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063" y="2714625"/>
            <a:ext cx="5929312" cy="43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200">
                <a:solidFill>
                  <a:schemeClr val="bg1"/>
                </a:solidFill>
                <a:latin typeface="楷体_GB2312" pitchFamily="49" charset="-122"/>
              </a:rPr>
              <a:t>自然光界面反射和折射后产生部分偏振光</a:t>
            </a:r>
            <a:endParaRPr kumimoji="0" lang="zh-CN" altLang="en-US" sz="2200">
              <a:solidFill>
                <a:schemeClr val="bg1"/>
              </a:solidFill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BF3C45F6-8287-4AC6-A609-E153D15239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5813" y="6253163"/>
            <a:ext cx="42148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</a:rPr>
              <a:t>介质</a:t>
            </a:r>
            <a:r>
              <a:rPr kumimoji="0" lang="en-US" altLang="zh-CN">
                <a:solidFill>
                  <a:schemeClr val="bg1"/>
                </a:solidFill>
              </a:rPr>
              <a:t>2</a:t>
            </a:r>
            <a:r>
              <a:rPr kumimoji="0" lang="zh-CN" altLang="en-US">
                <a:solidFill>
                  <a:schemeClr val="bg1"/>
                </a:solidFill>
              </a:rPr>
              <a:t>对介质</a:t>
            </a:r>
            <a:r>
              <a:rPr kumimoji="0" lang="en-US" altLang="zh-CN">
                <a:solidFill>
                  <a:schemeClr val="bg1"/>
                </a:solidFill>
              </a:rPr>
              <a:t>1</a:t>
            </a:r>
            <a:r>
              <a:rPr kumimoji="0" lang="zh-CN" altLang="en-US">
                <a:solidFill>
                  <a:schemeClr val="bg1"/>
                </a:solidFill>
              </a:rPr>
              <a:t>的相对折射率</a:t>
            </a:r>
          </a:p>
        </p:txBody>
      </p:sp>
      <p:graphicFrame>
        <p:nvGraphicFramePr>
          <p:cNvPr id="4" name="Object 71">
            <a:extLst>
              <a:ext uri="{FF2B5EF4-FFF2-40B4-BE49-F238E27FC236}">
                <a16:creationId xmlns:a16="http://schemas.microsoft.com/office/drawing/2014/main" id="{96D11713-8C4B-496F-822D-2503387265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143875" y="1214438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23" name="公式" r:id="rId59" imgW="76129" imgH="83993" progId="Equation.3">
                  <p:embed/>
                </p:oleObj>
              </mc:Choice>
              <mc:Fallback>
                <p:oleObj name="公式" r:id="rId59" imgW="76129" imgH="83993" progId="Equation.3">
                  <p:embed/>
                  <p:pic>
                    <p:nvPicPr>
                      <p:cNvPr id="4" name="Object 71">
                        <a:extLst>
                          <a:ext uri="{FF2B5EF4-FFF2-40B4-BE49-F238E27FC236}">
                            <a16:creationId xmlns:a16="http://schemas.microsoft.com/office/drawing/2014/main" id="{96D11713-8C4B-496F-822D-2503387265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43875" y="1214438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" name="Line 11">
            <a:extLst>
              <a:ext uri="{FF2B5EF4-FFF2-40B4-BE49-F238E27FC236}">
                <a16:creationId xmlns:a16="http://schemas.microsoft.com/office/drawing/2014/main" id="{CF397733-94C0-4BEC-A285-2706E5FC2969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596188" y="2644775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3" name="Line 19">
            <a:extLst>
              <a:ext uri="{FF2B5EF4-FFF2-40B4-BE49-F238E27FC236}">
                <a16:creationId xmlns:a16="http://schemas.microsoft.com/office/drawing/2014/main" id="{729A7923-0B4A-41CA-805E-36AF751B3CEB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642225" y="2730500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646" name="灯片编号占位符 1">
            <a:extLst>
              <a:ext uri="{FF2B5EF4-FFF2-40B4-BE49-F238E27FC236}">
                <a16:creationId xmlns:a16="http://schemas.microsoft.com/office/drawing/2014/main" id="{96FFB6EC-78CF-46AF-A6CD-024F55C4352D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0E7A5570-12CA-465A-AD46-83D229C7713D}" type="slidenum">
              <a:rPr lang="en-US" altLang="zh-CN" b="0">
                <a:solidFill>
                  <a:srgbClr val="FF00FF"/>
                </a:solidFill>
              </a:rPr>
              <a:pPr eaLnBrk="1" hangingPunct="1"/>
              <a:t>4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2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2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2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2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2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2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2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12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2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12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2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12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2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9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12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0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0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9" dur="500"/>
                                        <p:tgtEl>
                                          <p:spTgt spid="12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1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12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11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12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1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12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12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 nodeType="clickPar">
                      <p:stCondLst>
                        <p:cond delay="indefinite"/>
                      </p:stCondLst>
                      <p:childTnLst>
                        <p:par>
                          <p:cTn id="1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 nodeType="clickPar">
                      <p:stCondLst>
                        <p:cond delay="indefinite"/>
                      </p:stCondLst>
                      <p:childTnLst>
                        <p:par>
                          <p:cTn id="1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12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 nodeType="clickPar">
                      <p:stCondLst>
                        <p:cond delay="indefinite"/>
                      </p:stCondLst>
                      <p:childTnLst>
                        <p:par>
                          <p:cTn id="1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2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2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 nodeType="clickPar">
                      <p:stCondLst>
                        <p:cond delay="indefinite"/>
                      </p:stCondLst>
                      <p:childTnLst>
                        <p:par>
                          <p:cTn id="1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 nodeType="clickPar">
                      <p:stCondLst>
                        <p:cond delay="indefinite"/>
                      </p:stCondLst>
                      <p:childTnLst>
                        <p:par>
                          <p:cTn id="1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12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 nodeType="clickPar">
                      <p:stCondLst>
                        <p:cond delay="indefinite"/>
                      </p:stCondLst>
                      <p:childTnLst>
                        <p:par>
                          <p:cTn id="1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12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0" grpId="0" animBg="1"/>
      <p:bldP spid="12291" grpId="0" animBg="1"/>
      <p:bldP spid="12292" grpId="0" autoUpdateAnimBg="0"/>
      <p:bldP spid="12293" grpId="0" autoUpdateAnimBg="0"/>
      <p:bldP spid="12294" grpId="0" autoUpdateAnimBg="0"/>
      <p:bldP spid="12303" grpId="0" build="p" autoUpdateAnimBg="0"/>
      <p:bldP spid="12304" grpId="0" autoUpdateAnimBg="0"/>
      <p:bldP spid="12318" grpId="0" autoUpdateAnimBg="0"/>
      <p:bldP spid="12322" grpId="0"/>
      <p:bldP spid="69" grpId="0"/>
      <p:bldP spid="7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2">
            <a:extLst>
              <a:ext uri="{FF2B5EF4-FFF2-40B4-BE49-F238E27FC236}">
                <a16:creationId xmlns:a16="http://schemas.microsoft.com/office/drawing/2014/main" id="{6DC366C0-6C4F-410D-8A92-055E5027701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100513" y="4657725"/>
          <a:ext cx="184150" cy="246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51" name="公式" r:id="rId3" imgW="190535" imgH="266826" progId="Equation.3">
                  <p:embed/>
                </p:oleObj>
              </mc:Choice>
              <mc:Fallback>
                <p:oleObj name="公式" r:id="rId3" imgW="190535" imgH="266826" progId="Equation.3">
                  <p:embed/>
                  <p:pic>
                    <p:nvPicPr>
                      <p:cNvPr id="13314" name="Object 2">
                        <a:extLst>
                          <a:ext uri="{FF2B5EF4-FFF2-40B4-BE49-F238E27FC236}">
                            <a16:creationId xmlns:a16="http://schemas.microsoft.com/office/drawing/2014/main" id="{6DC366C0-6C4F-410D-8A92-055E5027701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513" y="4657725"/>
                        <a:ext cx="184150" cy="246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3">
            <a:extLst>
              <a:ext uri="{FF2B5EF4-FFF2-40B4-BE49-F238E27FC236}">
                <a16:creationId xmlns:a16="http://schemas.microsoft.com/office/drawing/2014/main" id="{D2B3B008-3637-46EC-9A13-02A8635AB230}"/>
              </a:ext>
            </a:extLst>
          </p:cNvPr>
          <p:cNvGrpSpPr>
            <a:grpSpLocks/>
          </p:cNvGrpSpPr>
          <p:nvPr/>
        </p:nvGrpSpPr>
        <p:grpSpPr bwMode="auto">
          <a:xfrm>
            <a:off x="2536825" y="3887788"/>
            <a:ext cx="4267200" cy="1752600"/>
            <a:chOff x="4992" y="2640"/>
            <a:chExt cx="2688" cy="1104"/>
          </a:xfrm>
        </p:grpSpPr>
        <p:sp>
          <p:nvSpPr>
            <p:cNvPr id="26693" name="Rectangle 4" descr="深色横线">
              <a:extLst>
                <a:ext uri="{FF2B5EF4-FFF2-40B4-BE49-F238E27FC236}">
                  <a16:creationId xmlns:a16="http://schemas.microsoft.com/office/drawing/2014/main" id="{F899F5A3-3743-452D-BEC9-452D98E9D4F8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992" y="3312"/>
              <a:ext cx="2016" cy="432"/>
            </a:xfrm>
            <a:prstGeom prst="rect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694" name="AutoShape 5">
              <a:extLst>
                <a:ext uri="{FF2B5EF4-FFF2-40B4-BE49-F238E27FC236}">
                  <a16:creationId xmlns:a16="http://schemas.microsoft.com/office/drawing/2014/main" id="{1D664B54-E782-4F38-9CF0-2E981AE5AA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2" y="2640"/>
              <a:ext cx="2688" cy="677"/>
            </a:xfrm>
            <a:prstGeom prst="parallelogram">
              <a:avLst>
                <a:gd name="adj" fmla="val 99261"/>
              </a:avLst>
            </a:prstGeom>
            <a:solidFill>
              <a:srgbClr val="00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695" name="AutoShape 6" descr="深色上对角线">
              <a:extLst>
                <a:ext uri="{FF2B5EF4-FFF2-40B4-BE49-F238E27FC236}">
                  <a16:creationId xmlns:a16="http://schemas.microsoft.com/office/drawing/2014/main" id="{CE1034F9-9ABF-44D9-BBAA-B8A7537433D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200000" flipV="1">
              <a:off x="6798" y="2850"/>
              <a:ext cx="1092" cy="672"/>
            </a:xfrm>
            <a:prstGeom prst="parallelogram">
              <a:avLst>
                <a:gd name="adj" fmla="val 100148"/>
              </a:avLst>
            </a:prstGeom>
            <a:blipFill dpi="0" rotWithShape="0">
              <a:blip r:embed="rId6"/>
              <a:srcRect/>
              <a:tile tx="0" ty="0" sx="100000" sy="100000" flip="none" algn="tl"/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13319" name="Line 7">
            <a:extLst>
              <a:ext uri="{FF2B5EF4-FFF2-40B4-BE49-F238E27FC236}">
                <a16:creationId xmlns:a16="http://schemas.microsoft.com/office/drawing/2014/main" id="{6B56C047-2BF6-484D-A087-02B11718370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160838" y="4248150"/>
            <a:ext cx="103187" cy="152400"/>
          </a:xfrm>
          <a:prstGeom prst="line">
            <a:avLst/>
          </a:prstGeom>
          <a:noFill/>
          <a:ln w="19050">
            <a:solidFill>
              <a:srgbClr val="99FF33">
                <a:alpha val="47058"/>
              </a:srgbClr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0" name="Line 8">
            <a:extLst>
              <a:ext uri="{FF2B5EF4-FFF2-40B4-BE49-F238E27FC236}">
                <a16:creationId xmlns:a16="http://schemas.microsoft.com/office/drawing/2014/main" id="{C7E0432A-AC34-4218-9A83-1F59B278C9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289425" y="4268788"/>
            <a:ext cx="228600" cy="301625"/>
          </a:xfrm>
          <a:prstGeom prst="line">
            <a:avLst/>
          </a:prstGeom>
          <a:noFill/>
          <a:ln w="19050">
            <a:solidFill>
              <a:srgbClr val="99FF33">
                <a:alpha val="49019"/>
              </a:srgbClr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1" name="Line 9">
            <a:extLst>
              <a:ext uri="{FF2B5EF4-FFF2-40B4-BE49-F238E27FC236}">
                <a16:creationId xmlns:a16="http://schemas.microsoft.com/office/drawing/2014/main" id="{859DB064-7B06-4509-A511-97CA9869BD1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413250" y="4268788"/>
            <a:ext cx="333375" cy="495300"/>
          </a:xfrm>
          <a:prstGeom prst="line">
            <a:avLst/>
          </a:prstGeom>
          <a:noFill/>
          <a:ln w="19050">
            <a:solidFill>
              <a:srgbClr val="99FF33">
                <a:alpha val="47058"/>
              </a:srgbClr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2" name="Line 10">
            <a:extLst>
              <a:ext uri="{FF2B5EF4-FFF2-40B4-BE49-F238E27FC236}">
                <a16:creationId xmlns:a16="http://schemas.microsoft.com/office/drawing/2014/main" id="{F8ECB290-5875-419B-9085-C0A4C4CB92F6}"/>
              </a:ext>
            </a:extLst>
          </p:cNvPr>
          <p:cNvSpPr>
            <a:spLocks noChangeShapeType="1"/>
          </p:cNvSpPr>
          <p:nvPr/>
        </p:nvSpPr>
        <p:spPr bwMode="auto">
          <a:xfrm>
            <a:off x="4060825" y="4268788"/>
            <a:ext cx="471488" cy="628650"/>
          </a:xfrm>
          <a:prstGeom prst="line">
            <a:avLst/>
          </a:prstGeom>
          <a:noFill/>
          <a:ln w="38100">
            <a:solidFill>
              <a:srgbClr val="99FF33">
                <a:alpha val="47058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23" name="Line 11">
            <a:extLst>
              <a:ext uri="{FF2B5EF4-FFF2-40B4-BE49-F238E27FC236}">
                <a16:creationId xmlns:a16="http://schemas.microsoft.com/office/drawing/2014/main" id="{3F188072-EE34-4469-9346-2A747020D3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18025" y="4268788"/>
            <a:ext cx="457200" cy="635000"/>
          </a:xfrm>
          <a:prstGeom prst="line">
            <a:avLst/>
          </a:prstGeom>
          <a:noFill/>
          <a:ln w="19050">
            <a:solidFill>
              <a:srgbClr val="99FF33">
                <a:alpha val="47058"/>
              </a:srgbClr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3324" name="Object 3">
            <a:extLst>
              <a:ext uri="{FF2B5EF4-FFF2-40B4-BE49-F238E27FC236}">
                <a16:creationId xmlns:a16="http://schemas.microsoft.com/office/drawing/2014/main" id="{72F73CB5-4142-4FB2-9FC0-9A075F74807E}"/>
              </a:ext>
            </a:extLst>
          </p:cNvPr>
          <p:cNvGraphicFramePr>
            <a:graphicFrameLocks/>
          </p:cNvGraphicFramePr>
          <p:nvPr/>
        </p:nvGraphicFramePr>
        <p:xfrm>
          <a:off x="3321050" y="971550"/>
          <a:ext cx="3062288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52" name="公式" r:id="rId7" imgW="3367969" imgH="792417" progId="Equation.3">
                  <p:embed/>
                </p:oleObj>
              </mc:Choice>
              <mc:Fallback>
                <p:oleObj name="公式" r:id="rId7" imgW="3367969" imgH="792417" progId="Equation.3">
                  <p:embed/>
                  <p:pic>
                    <p:nvPicPr>
                      <p:cNvPr id="13324" name="Object 3">
                        <a:extLst>
                          <a:ext uri="{FF2B5EF4-FFF2-40B4-BE49-F238E27FC236}">
                            <a16:creationId xmlns:a16="http://schemas.microsoft.com/office/drawing/2014/main" id="{72F73CB5-4142-4FB2-9FC0-9A075F74807E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1050" y="971550"/>
                        <a:ext cx="3062288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25" name="Text Box 13">
            <a:extLst>
              <a:ext uri="{FF2B5EF4-FFF2-40B4-BE49-F238E27FC236}">
                <a16:creationId xmlns:a16="http://schemas.microsoft.com/office/drawing/2014/main" id="{0775BDC3-9BF0-43E9-9C62-CCD71060F5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938" y="2686050"/>
            <a:ext cx="378618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rgbClr val="66FFFF"/>
                </a:solidFill>
                <a:latin typeface="方正书宋简体"/>
              </a:rPr>
              <a:t>玻璃片堆起偏和检偏</a:t>
            </a:r>
            <a:endParaRPr lang="zh-CN" altLang="en-US" b="0">
              <a:solidFill>
                <a:srgbClr val="66FFFF"/>
              </a:solidFill>
            </a:endParaRPr>
          </a:p>
        </p:txBody>
      </p:sp>
      <p:sp>
        <p:nvSpPr>
          <p:cNvPr id="13326" name="Text Box 14">
            <a:extLst>
              <a:ext uri="{FF2B5EF4-FFF2-40B4-BE49-F238E27FC236}">
                <a16:creationId xmlns:a16="http://schemas.microsoft.com/office/drawing/2014/main" id="{26DBCE55-8CF1-4959-A95B-738FA4DA34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3500" y="5113338"/>
            <a:ext cx="13668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>
                <a:solidFill>
                  <a:schemeClr val="bg1"/>
                </a:solidFill>
                <a:ea typeface="楷体_GB2312" pitchFamily="49" charset="-122"/>
              </a:rPr>
              <a:t>玻璃片堆</a:t>
            </a:r>
          </a:p>
        </p:txBody>
      </p:sp>
      <p:sp>
        <p:nvSpPr>
          <p:cNvPr id="13327" name="Line 15">
            <a:extLst>
              <a:ext uri="{FF2B5EF4-FFF2-40B4-BE49-F238E27FC236}">
                <a16:creationId xmlns:a16="http://schemas.microsoft.com/office/drawing/2014/main" id="{CAD3BD94-41D2-4AC9-A96E-CFA69187608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60825" y="3278188"/>
            <a:ext cx="1538288" cy="974725"/>
          </a:xfrm>
          <a:prstGeom prst="line">
            <a:avLst/>
          </a:prstGeom>
          <a:noFill/>
          <a:ln w="19050">
            <a:solidFill>
              <a:srgbClr val="99FF33"/>
            </a:solidFill>
            <a:round/>
            <a:headEnd type="none" w="sm" len="lg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3" name="Group 16">
            <a:extLst>
              <a:ext uri="{FF2B5EF4-FFF2-40B4-BE49-F238E27FC236}">
                <a16:creationId xmlns:a16="http://schemas.microsoft.com/office/drawing/2014/main" id="{249F6998-85D2-44AA-B800-5934B1BB7972}"/>
              </a:ext>
            </a:extLst>
          </p:cNvPr>
          <p:cNvGrpSpPr>
            <a:grpSpLocks/>
          </p:cNvGrpSpPr>
          <p:nvPr/>
        </p:nvGrpSpPr>
        <p:grpSpPr bwMode="auto">
          <a:xfrm>
            <a:off x="5154613" y="5619750"/>
            <a:ext cx="1274762" cy="817563"/>
            <a:chOff x="4166" y="3380"/>
            <a:chExt cx="803" cy="515"/>
          </a:xfrm>
        </p:grpSpPr>
        <p:sp>
          <p:nvSpPr>
            <p:cNvPr id="26686" name="Line 17">
              <a:extLst>
                <a:ext uri="{FF2B5EF4-FFF2-40B4-BE49-F238E27FC236}">
                  <a16:creationId xmlns:a16="http://schemas.microsoft.com/office/drawing/2014/main" id="{86A4200E-9327-46DC-B0DA-77D14CE4EB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66" y="3380"/>
              <a:ext cx="803" cy="515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87" name="Line 18">
              <a:extLst>
                <a:ext uri="{FF2B5EF4-FFF2-40B4-BE49-F238E27FC236}">
                  <a16:creationId xmlns:a16="http://schemas.microsoft.com/office/drawing/2014/main" id="{428A6DFD-4D23-42C6-9704-16AB026D08B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50" y="3401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88" name="Line 19">
              <a:extLst>
                <a:ext uri="{FF2B5EF4-FFF2-40B4-BE49-F238E27FC236}">
                  <a16:creationId xmlns:a16="http://schemas.microsoft.com/office/drawing/2014/main" id="{65EE1E95-0E28-41E9-8F0B-CC6A490525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44" y="3462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89" name="Line 20">
              <a:extLst>
                <a:ext uri="{FF2B5EF4-FFF2-40B4-BE49-F238E27FC236}">
                  <a16:creationId xmlns:a16="http://schemas.microsoft.com/office/drawing/2014/main" id="{C4F61734-B0AF-4A65-A192-2C8608F8FA2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32" y="3526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90" name="Line 21">
              <a:extLst>
                <a:ext uri="{FF2B5EF4-FFF2-40B4-BE49-F238E27FC236}">
                  <a16:creationId xmlns:a16="http://schemas.microsoft.com/office/drawing/2014/main" id="{C27BA239-2B81-4B9A-AA15-841B24BDBF4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28" y="3582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91" name="Line 22">
              <a:extLst>
                <a:ext uri="{FF2B5EF4-FFF2-40B4-BE49-F238E27FC236}">
                  <a16:creationId xmlns:a16="http://schemas.microsoft.com/office/drawing/2014/main" id="{95B9DBA9-F998-4AFF-BB3A-9454D1C1EE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616" y="3646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92" name="Line 23">
              <a:extLst>
                <a:ext uri="{FF2B5EF4-FFF2-40B4-BE49-F238E27FC236}">
                  <a16:creationId xmlns:a16="http://schemas.microsoft.com/office/drawing/2014/main" id="{930A000C-328E-44EC-99DC-4BF4B8A8256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12" y="3702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336" name="Arc 24">
            <a:extLst>
              <a:ext uri="{FF2B5EF4-FFF2-40B4-BE49-F238E27FC236}">
                <a16:creationId xmlns:a16="http://schemas.microsoft.com/office/drawing/2014/main" id="{0751C469-EF9F-4AAF-9DA6-41D2B2D030B4}"/>
              </a:ext>
            </a:extLst>
          </p:cNvPr>
          <p:cNvSpPr>
            <a:spLocks/>
          </p:cNvSpPr>
          <p:nvPr/>
        </p:nvSpPr>
        <p:spPr bwMode="auto">
          <a:xfrm flipH="1">
            <a:off x="3832225" y="3938588"/>
            <a:ext cx="228600" cy="152400"/>
          </a:xfrm>
          <a:custGeom>
            <a:avLst/>
            <a:gdLst>
              <a:gd name="T0" fmla="*/ 0 w 31718"/>
              <a:gd name="T1" fmla="*/ 2147483646 h 21600"/>
              <a:gd name="T2" fmla="*/ 2147483646 w 31718"/>
              <a:gd name="T3" fmla="*/ 2147483646 h 21600"/>
              <a:gd name="T4" fmla="*/ 2147483646 w 31718"/>
              <a:gd name="T5" fmla="*/ 2147483646 h 21600"/>
              <a:gd name="T6" fmla="*/ 0 60000 65536"/>
              <a:gd name="T7" fmla="*/ 0 60000 65536"/>
              <a:gd name="T8" fmla="*/ 0 60000 65536"/>
              <a:gd name="T9" fmla="*/ 0 w 31718"/>
              <a:gd name="T10" fmla="*/ 0 h 21600"/>
              <a:gd name="T11" fmla="*/ 31718 w 31718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31718" h="21600" fill="none" extrusionOk="0">
                <a:moveTo>
                  <a:pt x="0" y="2516"/>
                </a:moveTo>
                <a:cubicBezTo>
                  <a:pt x="3116" y="863"/>
                  <a:pt x="6590" y="-1"/>
                  <a:pt x="10118" y="0"/>
                </a:cubicBezTo>
                <a:cubicBezTo>
                  <a:pt x="22047" y="0"/>
                  <a:pt x="31718" y="9670"/>
                  <a:pt x="31718" y="21600"/>
                </a:cubicBezTo>
              </a:path>
              <a:path w="31718" h="21600" stroke="0" extrusionOk="0">
                <a:moveTo>
                  <a:pt x="0" y="2516"/>
                </a:moveTo>
                <a:cubicBezTo>
                  <a:pt x="3116" y="863"/>
                  <a:pt x="6590" y="-1"/>
                  <a:pt x="10118" y="0"/>
                </a:cubicBezTo>
                <a:cubicBezTo>
                  <a:pt x="22047" y="0"/>
                  <a:pt x="31718" y="9670"/>
                  <a:pt x="31718" y="21600"/>
                </a:cubicBezTo>
                <a:lnTo>
                  <a:pt x="10118" y="21600"/>
                </a:lnTo>
                <a:lnTo>
                  <a:pt x="0" y="2516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37" name="Rectangle 25">
            <a:extLst>
              <a:ext uri="{FF2B5EF4-FFF2-40B4-BE49-F238E27FC236}">
                <a16:creationId xmlns:a16="http://schemas.microsoft.com/office/drawing/2014/main" id="{38A0D4BF-52EC-495E-9443-14F1D8E0F2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88125" y="5762625"/>
            <a:ext cx="1223963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700" tIns="12700" rIns="12700" bIns="12700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线偏振光</a:t>
            </a:r>
          </a:p>
        </p:txBody>
      </p:sp>
      <p:grpSp>
        <p:nvGrpSpPr>
          <p:cNvPr id="4" name="Group 26">
            <a:extLst>
              <a:ext uri="{FF2B5EF4-FFF2-40B4-BE49-F238E27FC236}">
                <a16:creationId xmlns:a16="http://schemas.microsoft.com/office/drawing/2014/main" id="{71CEEC4F-B043-42DF-BB4D-A5A0C9338018}"/>
              </a:ext>
            </a:extLst>
          </p:cNvPr>
          <p:cNvGrpSpPr>
            <a:grpSpLocks/>
          </p:cNvGrpSpPr>
          <p:nvPr/>
        </p:nvGrpSpPr>
        <p:grpSpPr bwMode="auto">
          <a:xfrm>
            <a:off x="2909888" y="3494088"/>
            <a:ext cx="865187" cy="638175"/>
            <a:chOff x="4142" y="1991"/>
            <a:chExt cx="545" cy="402"/>
          </a:xfrm>
        </p:grpSpPr>
        <p:sp>
          <p:nvSpPr>
            <p:cNvPr id="26678" name="Line 27">
              <a:extLst>
                <a:ext uri="{FF2B5EF4-FFF2-40B4-BE49-F238E27FC236}">
                  <a16:creationId xmlns:a16="http://schemas.microsoft.com/office/drawing/2014/main" id="{5F7DA8A8-D0A7-4D88-9ABF-54F73329BD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195" y="2004"/>
              <a:ext cx="88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9" name="Line 28">
              <a:extLst>
                <a:ext uri="{FF2B5EF4-FFF2-40B4-BE49-F238E27FC236}">
                  <a16:creationId xmlns:a16="http://schemas.microsoft.com/office/drawing/2014/main" id="{DB8F085D-AFE4-4373-AC0F-0FB94B87AB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326" y="2087"/>
              <a:ext cx="88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80" name="Line 29">
              <a:extLst>
                <a:ext uri="{FF2B5EF4-FFF2-40B4-BE49-F238E27FC236}">
                  <a16:creationId xmlns:a16="http://schemas.microsoft.com/office/drawing/2014/main" id="{33F2DECC-1460-490D-9C7B-F516179AAAB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457" y="2172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81" name="Line 30">
              <a:extLst>
                <a:ext uri="{FF2B5EF4-FFF2-40B4-BE49-F238E27FC236}">
                  <a16:creationId xmlns:a16="http://schemas.microsoft.com/office/drawing/2014/main" id="{E21A7F97-986D-4DC4-9ADE-472CAE048E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598" y="2257"/>
              <a:ext cx="89" cy="136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6682" name="Object 23">
              <a:extLst>
                <a:ext uri="{FF2B5EF4-FFF2-40B4-BE49-F238E27FC236}">
                  <a16:creationId xmlns:a16="http://schemas.microsoft.com/office/drawing/2014/main" id="{40BEDF4E-8B53-4BEF-8DA3-9590FE456EB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42" y="199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3" name="公式" r:id="rId9" imgW="76129" imgH="83993" progId="Equation.3">
                    <p:embed/>
                  </p:oleObj>
                </mc:Choice>
                <mc:Fallback>
                  <p:oleObj name="公式" r:id="rId9" imgW="76129" imgH="83993" progId="Equation.3">
                    <p:embed/>
                    <p:pic>
                      <p:nvPicPr>
                        <p:cNvPr id="26682" name="Object 23">
                          <a:extLst>
                            <a:ext uri="{FF2B5EF4-FFF2-40B4-BE49-F238E27FC236}">
                              <a16:creationId xmlns:a16="http://schemas.microsoft.com/office/drawing/2014/main" id="{40BEDF4E-8B53-4BEF-8DA3-9590FE456EB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42" y="199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83" name="Object 24">
              <a:extLst>
                <a:ext uri="{FF2B5EF4-FFF2-40B4-BE49-F238E27FC236}">
                  <a16:creationId xmlns:a16="http://schemas.microsoft.com/office/drawing/2014/main" id="{C3766E26-14BC-4F15-80A7-14521388C7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265" y="2067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4" name="公式" r:id="rId11" imgW="76129" imgH="83993" progId="Equation.3">
                    <p:embed/>
                  </p:oleObj>
                </mc:Choice>
                <mc:Fallback>
                  <p:oleObj name="公式" r:id="rId11" imgW="76129" imgH="83993" progId="Equation.3">
                    <p:embed/>
                    <p:pic>
                      <p:nvPicPr>
                        <p:cNvPr id="26683" name="Object 24">
                          <a:extLst>
                            <a:ext uri="{FF2B5EF4-FFF2-40B4-BE49-F238E27FC236}">
                              <a16:creationId xmlns:a16="http://schemas.microsoft.com/office/drawing/2014/main" id="{C3766E26-14BC-4F15-80A7-14521388C7C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265" y="2067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84" name="Object 25">
              <a:extLst>
                <a:ext uri="{FF2B5EF4-FFF2-40B4-BE49-F238E27FC236}">
                  <a16:creationId xmlns:a16="http://schemas.microsoft.com/office/drawing/2014/main" id="{262E69E0-9195-4972-9CC0-898BAC8366F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399" y="2156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5" name="公式" r:id="rId13" imgW="76129" imgH="83993" progId="Equation.3">
                    <p:embed/>
                  </p:oleObj>
                </mc:Choice>
                <mc:Fallback>
                  <p:oleObj name="公式" r:id="rId13" imgW="76129" imgH="83993" progId="Equation.3">
                    <p:embed/>
                    <p:pic>
                      <p:nvPicPr>
                        <p:cNvPr id="26684" name="Object 25">
                          <a:extLst>
                            <a:ext uri="{FF2B5EF4-FFF2-40B4-BE49-F238E27FC236}">
                              <a16:creationId xmlns:a16="http://schemas.microsoft.com/office/drawing/2014/main" id="{262E69E0-9195-4972-9CC0-898BAC8366F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399" y="2156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85" name="Object 26">
              <a:extLst>
                <a:ext uri="{FF2B5EF4-FFF2-40B4-BE49-F238E27FC236}">
                  <a16:creationId xmlns:a16="http://schemas.microsoft.com/office/drawing/2014/main" id="{CA1D62AD-7F4A-477B-A186-F74ED5C6419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535" y="223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6" name="公式" r:id="rId15" imgW="76129" imgH="83993" progId="Equation.3">
                    <p:embed/>
                  </p:oleObj>
                </mc:Choice>
                <mc:Fallback>
                  <p:oleObj name="公式" r:id="rId15" imgW="76129" imgH="83993" progId="Equation.3">
                    <p:embed/>
                    <p:pic>
                      <p:nvPicPr>
                        <p:cNvPr id="26685" name="Object 26">
                          <a:extLst>
                            <a:ext uri="{FF2B5EF4-FFF2-40B4-BE49-F238E27FC236}">
                              <a16:creationId xmlns:a16="http://schemas.microsoft.com/office/drawing/2014/main" id="{CA1D62AD-7F4A-477B-A186-F74ED5C6419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35" y="223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3347" name="Line 35">
            <a:extLst>
              <a:ext uri="{FF2B5EF4-FFF2-40B4-BE49-F238E27FC236}">
                <a16:creationId xmlns:a16="http://schemas.microsoft.com/office/drawing/2014/main" id="{289D464C-DAD3-45CE-B18D-82766A12A04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60825" y="3405188"/>
            <a:ext cx="0" cy="1392237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3348" name="Object 4">
            <a:extLst>
              <a:ext uri="{FF2B5EF4-FFF2-40B4-BE49-F238E27FC236}">
                <a16:creationId xmlns:a16="http://schemas.microsoft.com/office/drawing/2014/main" id="{7C81BC93-6EB2-47C8-83D0-02AD627176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14750" y="3500438"/>
          <a:ext cx="23812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57" name="公式" r:id="rId17" imgW="83785" imgH="190469" progId="Equation.3">
                  <p:embed/>
                </p:oleObj>
              </mc:Choice>
              <mc:Fallback>
                <p:oleObj name="公式" r:id="rId17" imgW="83785" imgH="190469" progId="Equation.3">
                  <p:embed/>
                  <p:pic>
                    <p:nvPicPr>
                      <p:cNvPr id="13348" name="Object 4">
                        <a:extLst>
                          <a:ext uri="{FF2B5EF4-FFF2-40B4-BE49-F238E27FC236}">
                            <a16:creationId xmlns:a16="http://schemas.microsoft.com/office/drawing/2014/main" id="{7C81BC93-6EB2-47C8-83D0-02AD627176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4750" y="3500438"/>
                        <a:ext cx="238125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49" name="Line 37">
            <a:extLst>
              <a:ext uri="{FF2B5EF4-FFF2-40B4-BE49-F238E27FC236}">
                <a16:creationId xmlns:a16="http://schemas.microsoft.com/office/drawing/2014/main" id="{1946C1B8-7364-433D-88ED-8C0AB9144FF8}"/>
              </a:ext>
            </a:extLst>
          </p:cNvPr>
          <p:cNvSpPr>
            <a:spLocks noChangeShapeType="1"/>
          </p:cNvSpPr>
          <p:nvPr/>
        </p:nvSpPr>
        <p:spPr bwMode="auto">
          <a:xfrm>
            <a:off x="3203575" y="4268788"/>
            <a:ext cx="3240088" cy="1587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5" name="Group 38">
            <a:extLst>
              <a:ext uri="{FF2B5EF4-FFF2-40B4-BE49-F238E27FC236}">
                <a16:creationId xmlns:a16="http://schemas.microsoft.com/office/drawing/2014/main" id="{11BDFC6C-94E3-40E2-A051-465BE378373C}"/>
              </a:ext>
            </a:extLst>
          </p:cNvPr>
          <p:cNvGrpSpPr>
            <a:grpSpLocks/>
          </p:cNvGrpSpPr>
          <p:nvPr/>
        </p:nvGrpSpPr>
        <p:grpSpPr bwMode="auto">
          <a:xfrm>
            <a:off x="4203700" y="3286125"/>
            <a:ext cx="2301875" cy="987425"/>
            <a:chOff x="2230" y="2052"/>
            <a:chExt cx="1450" cy="622"/>
          </a:xfrm>
        </p:grpSpPr>
        <p:graphicFrame>
          <p:nvGraphicFramePr>
            <p:cNvPr id="26659" name="Object 8">
              <a:extLst>
                <a:ext uri="{FF2B5EF4-FFF2-40B4-BE49-F238E27FC236}">
                  <a16:creationId xmlns:a16="http://schemas.microsoft.com/office/drawing/2014/main" id="{7A044A09-F93D-48E1-99FA-25112BF39E8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230" y="2537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8" name="公式" r:id="rId19" imgW="76129" imgH="83993" progId="Equation.3">
                    <p:embed/>
                  </p:oleObj>
                </mc:Choice>
                <mc:Fallback>
                  <p:oleObj name="公式" r:id="rId19" imgW="76129" imgH="83993" progId="Equation.3">
                    <p:embed/>
                    <p:pic>
                      <p:nvPicPr>
                        <p:cNvPr id="26659" name="Object 8">
                          <a:extLst>
                            <a:ext uri="{FF2B5EF4-FFF2-40B4-BE49-F238E27FC236}">
                              <a16:creationId xmlns:a16="http://schemas.microsoft.com/office/drawing/2014/main" id="{7A044A09-F93D-48E1-99FA-25112BF39E8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30" y="2537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0" name="Object 9">
              <a:extLst>
                <a:ext uri="{FF2B5EF4-FFF2-40B4-BE49-F238E27FC236}">
                  <a16:creationId xmlns:a16="http://schemas.microsoft.com/office/drawing/2014/main" id="{A24A9887-27CF-42CC-954B-B88E3DC594E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759" y="219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59" name="公式" r:id="rId21" imgW="76129" imgH="83993" progId="Equation.3">
                    <p:embed/>
                  </p:oleObj>
                </mc:Choice>
                <mc:Fallback>
                  <p:oleObj name="公式" r:id="rId21" imgW="76129" imgH="83993" progId="Equation.3">
                    <p:embed/>
                    <p:pic>
                      <p:nvPicPr>
                        <p:cNvPr id="26660" name="Object 9">
                          <a:extLst>
                            <a:ext uri="{FF2B5EF4-FFF2-40B4-BE49-F238E27FC236}">
                              <a16:creationId xmlns:a16="http://schemas.microsoft.com/office/drawing/2014/main" id="{A24A9887-27CF-42CC-954B-B88E3DC594E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59" y="219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1" name="Object 10">
              <a:extLst>
                <a:ext uri="{FF2B5EF4-FFF2-40B4-BE49-F238E27FC236}">
                  <a16:creationId xmlns:a16="http://schemas.microsoft.com/office/drawing/2014/main" id="{DA3EFED8-3DDE-4D4A-95AC-EA99DA7B0CE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358" y="253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0" name="公式" r:id="rId23" imgW="76129" imgH="83993" progId="Equation.3">
                    <p:embed/>
                  </p:oleObj>
                </mc:Choice>
                <mc:Fallback>
                  <p:oleObj name="公式" r:id="rId23" imgW="76129" imgH="83993" progId="Equation.3">
                    <p:embed/>
                    <p:pic>
                      <p:nvPicPr>
                        <p:cNvPr id="26661" name="Object 10">
                          <a:extLst>
                            <a:ext uri="{FF2B5EF4-FFF2-40B4-BE49-F238E27FC236}">
                              <a16:creationId xmlns:a16="http://schemas.microsoft.com/office/drawing/2014/main" id="{DA3EFED8-3DDE-4D4A-95AC-EA99DA7B0CE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358" y="253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2" name="Object 11">
              <a:extLst>
                <a:ext uri="{FF2B5EF4-FFF2-40B4-BE49-F238E27FC236}">
                  <a16:creationId xmlns:a16="http://schemas.microsoft.com/office/drawing/2014/main" id="{8497947B-18B9-40C5-9817-6A32B8C3650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526" y="234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1" name="公式" r:id="rId25" imgW="76129" imgH="83993" progId="Equation.3">
                    <p:embed/>
                  </p:oleObj>
                </mc:Choice>
                <mc:Fallback>
                  <p:oleObj name="公式" r:id="rId25" imgW="76129" imgH="83993" progId="Equation.3">
                    <p:embed/>
                    <p:pic>
                      <p:nvPicPr>
                        <p:cNvPr id="26662" name="Object 11">
                          <a:extLst>
                            <a:ext uri="{FF2B5EF4-FFF2-40B4-BE49-F238E27FC236}">
                              <a16:creationId xmlns:a16="http://schemas.microsoft.com/office/drawing/2014/main" id="{8497947B-18B9-40C5-9817-6A32B8C3650D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26" y="234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3" name="Object 12">
              <a:extLst>
                <a:ext uri="{FF2B5EF4-FFF2-40B4-BE49-F238E27FC236}">
                  <a16:creationId xmlns:a16="http://schemas.microsoft.com/office/drawing/2014/main" id="{C8AE9396-F3E2-4879-AC38-6E3F80CEE68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201" y="220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2" name="公式" r:id="rId27" imgW="76129" imgH="83993" progId="Equation.3">
                    <p:embed/>
                  </p:oleObj>
                </mc:Choice>
                <mc:Fallback>
                  <p:oleObj name="公式" r:id="rId27" imgW="76129" imgH="83993" progId="Equation.3">
                    <p:embed/>
                    <p:pic>
                      <p:nvPicPr>
                        <p:cNvPr id="26663" name="Object 12">
                          <a:extLst>
                            <a:ext uri="{FF2B5EF4-FFF2-40B4-BE49-F238E27FC236}">
                              <a16:creationId xmlns:a16="http://schemas.microsoft.com/office/drawing/2014/main" id="{C8AE9396-F3E2-4879-AC38-6E3F80CEE68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01" y="220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4" name="Object 13">
              <a:extLst>
                <a:ext uri="{FF2B5EF4-FFF2-40B4-BE49-F238E27FC236}">
                  <a16:creationId xmlns:a16="http://schemas.microsoft.com/office/drawing/2014/main" id="{0CFA1BC8-1C34-46AC-8BBA-7C5483DBAD5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79" y="253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3" name="公式" r:id="rId29" imgW="76129" imgH="83993" progId="Equation.3">
                    <p:embed/>
                  </p:oleObj>
                </mc:Choice>
                <mc:Fallback>
                  <p:oleObj name="公式" r:id="rId29" imgW="76129" imgH="83993" progId="Equation.3">
                    <p:embed/>
                    <p:pic>
                      <p:nvPicPr>
                        <p:cNvPr id="26664" name="Object 13">
                          <a:extLst>
                            <a:ext uri="{FF2B5EF4-FFF2-40B4-BE49-F238E27FC236}">
                              <a16:creationId xmlns:a16="http://schemas.microsoft.com/office/drawing/2014/main" id="{0CFA1BC8-1C34-46AC-8BBA-7C5483DBAD5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79" y="253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5" name="Object 14">
              <a:extLst>
                <a:ext uri="{FF2B5EF4-FFF2-40B4-BE49-F238E27FC236}">
                  <a16:creationId xmlns:a16="http://schemas.microsoft.com/office/drawing/2014/main" id="{3027E325-FFAD-44DA-BACB-38159548171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655" y="235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4" name="公式" r:id="rId31" imgW="76129" imgH="83993" progId="Equation.3">
                    <p:embed/>
                  </p:oleObj>
                </mc:Choice>
                <mc:Fallback>
                  <p:oleObj name="公式" r:id="rId31" imgW="76129" imgH="83993" progId="Equation.3">
                    <p:embed/>
                    <p:pic>
                      <p:nvPicPr>
                        <p:cNvPr id="26665" name="Object 14">
                          <a:extLst>
                            <a:ext uri="{FF2B5EF4-FFF2-40B4-BE49-F238E27FC236}">
                              <a16:creationId xmlns:a16="http://schemas.microsoft.com/office/drawing/2014/main" id="{3027E325-FFAD-44DA-BACB-38159548171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55" y="235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6" name="Object 15">
              <a:extLst>
                <a:ext uri="{FF2B5EF4-FFF2-40B4-BE49-F238E27FC236}">
                  <a16:creationId xmlns:a16="http://schemas.microsoft.com/office/drawing/2014/main" id="{4A0E732F-65C5-460D-ACDD-1D9CB70D736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526" y="254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5" name="公式" r:id="rId33" imgW="76129" imgH="83993" progId="Equation.3">
                    <p:embed/>
                  </p:oleObj>
                </mc:Choice>
                <mc:Fallback>
                  <p:oleObj name="公式" r:id="rId33" imgW="76129" imgH="83993" progId="Equation.3">
                    <p:embed/>
                    <p:pic>
                      <p:nvPicPr>
                        <p:cNvPr id="26666" name="Object 15">
                          <a:extLst>
                            <a:ext uri="{FF2B5EF4-FFF2-40B4-BE49-F238E27FC236}">
                              <a16:creationId xmlns:a16="http://schemas.microsoft.com/office/drawing/2014/main" id="{4A0E732F-65C5-460D-ACDD-1D9CB70D736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26" y="254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7" name="Object 16">
              <a:extLst>
                <a:ext uri="{FF2B5EF4-FFF2-40B4-BE49-F238E27FC236}">
                  <a16:creationId xmlns:a16="http://schemas.microsoft.com/office/drawing/2014/main" id="{7A7222B9-06C2-4F47-8A54-0E1C1A7B1A8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055" y="2203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6" name="公式" r:id="rId35" imgW="76129" imgH="83993" progId="Equation.3">
                    <p:embed/>
                  </p:oleObj>
                </mc:Choice>
                <mc:Fallback>
                  <p:oleObj name="公式" r:id="rId35" imgW="76129" imgH="83993" progId="Equation.3">
                    <p:embed/>
                    <p:pic>
                      <p:nvPicPr>
                        <p:cNvPr id="26667" name="Object 16">
                          <a:extLst>
                            <a:ext uri="{FF2B5EF4-FFF2-40B4-BE49-F238E27FC236}">
                              <a16:creationId xmlns:a16="http://schemas.microsoft.com/office/drawing/2014/main" id="{7A7222B9-06C2-4F47-8A54-0E1C1A7B1A8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55" y="2203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8" name="Object 17">
              <a:extLst>
                <a:ext uri="{FF2B5EF4-FFF2-40B4-BE49-F238E27FC236}">
                  <a16:creationId xmlns:a16="http://schemas.microsoft.com/office/drawing/2014/main" id="{6E334280-25A9-4BC6-81B4-E3BC2D979C0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24" y="235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7" name="公式" r:id="rId37" imgW="76129" imgH="83993" progId="Equation.3">
                    <p:embed/>
                  </p:oleObj>
                </mc:Choice>
                <mc:Fallback>
                  <p:oleObj name="公式" r:id="rId37" imgW="76129" imgH="83993" progId="Equation.3">
                    <p:embed/>
                    <p:pic>
                      <p:nvPicPr>
                        <p:cNvPr id="26668" name="Object 17">
                          <a:extLst>
                            <a:ext uri="{FF2B5EF4-FFF2-40B4-BE49-F238E27FC236}">
                              <a16:creationId xmlns:a16="http://schemas.microsoft.com/office/drawing/2014/main" id="{6E334280-25A9-4BC6-81B4-E3BC2D979C0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24" y="235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69" name="Object 18">
              <a:extLst>
                <a:ext uri="{FF2B5EF4-FFF2-40B4-BE49-F238E27FC236}">
                  <a16:creationId xmlns:a16="http://schemas.microsoft.com/office/drawing/2014/main" id="{F42CB524-9A32-4E53-8A89-EE628840D99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87" y="2203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8" name="公式" r:id="rId39" imgW="76129" imgH="83993" progId="Equation.3">
                    <p:embed/>
                  </p:oleObj>
                </mc:Choice>
                <mc:Fallback>
                  <p:oleObj name="公式" r:id="rId39" imgW="76129" imgH="83993" progId="Equation.3">
                    <p:embed/>
                    <p:pic>
                      <p:nvPicPr>
                        <p:cNvPr id="26669" name="Object 18">
                          <a:extLst>
                            <a:ext uri="{FF2B5EF4-FFF2-40B4-BE49-F238E27FC236}">
                              <a16:creationId xmlns:a16="http://schemas.microsoft.com/office/drawing/2014/main" id="{F42CB524-9A32-4E53-8A89-EE628840D99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87" y="2203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70" name="Object 19">
              <a:extLst>
                <a:ext uri="{FF2B5EF4-FFF2-40B4-BE49-F238E27FC236}">
                  <a16:creationId xmlns:a16="http://schemas.microsoft.com/office/drawing/2014/main" id="{05DB0124-91C5-4BE0-993D-5EFD84793D7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818" y="2537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69" name="公式" r:id="rId41" imgW="76129" imgH="83993" progId="Equation.3">
                    <p:embed/>
                  </p:oleObj>
                </mc:Choice>
                <mc:Fallback>
                  <p:oleObj name="公式" r:id="rId41" imgW="76129" imgH="83993" progId="Equation.3">
                    <p:embed/>
                    <p:pic>
                      <p:nvPicPr>
                        <p:cNvPr id="26670" name="Object 19">
                          <a:extLst>
                            <a:ext uri="{FF2B5EF4-FFF2-40B4-BE49-F238E27FC236}">
                              <a16:creationId xmlns:a16="http://schemas.microsoft.com/office/drawing/2014/main" id="{05DB0124-91C5-4BE0-993D-5EFD84793D7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818" y="2537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71" name="Object 20">
              <a:extLst>
                <a:ext uri="{FF2B5EF4-FFF2-40B4-BE49-F238E27FC236}">
                  <a16:creationId xmlns:a16="http://schemas.microsoft.com/office/drawing/2014/main" id="{3732B6A6-3AE6-4B18-B54A-8C160C5964B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2977" y="235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70" name="公式" r:id="rId43" imgW="76129" imgH="83993" progId="Equation.3">
                    <p:embed/>
                  </p:oleObj>
                </mc:Choice>
                <mc:Fallback>
                  <p:oleObj name="公式" r:id="rId43" imgW="76129" imgH="83993" progId="Equation.3">
                    <p:embed/>
                    <p:pic>
                      <p:nvPicPr>
                        <p:cNvPr id="26671" name="Object 20">
                          <a:extLst>
                            <a:ext uri="{FF2B5EF4-FFF2-40B4-BE49-F238E27FC236}">
                              <a16:creationId xmlns:a16="http://schemas.microsoft.com/office/drawing/2014/main" id="{3732B6A6-3AE6-4B18-B54A-8C160C5964B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77" y="235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72" name="Object 21">
              <a:extLst>
                <a:ext uri="{FF2B5EF4-FFF2-40B4-BE49-F238E27FC236}">
                  <a16:creationId xmlns:a16="http://schemas.microsoft.com/office/drawing/2014/main" id="{6BD5192B-A87C-428D-87A0-41C4C335AF3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350" y="2199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71" name="公式" r:id="rId45" imgW="76129" imgH="83993" progId="Equation.3">
                    <p:embed/>
                  </p:oleObj>
                </mc:Choice>
                <mc:Fallback>
                  <p:oleObj name="公式" r:id="rId45" imgW="76129" imgH="83993" progId="Equation.3">
                    <p:embed/>
                    <p:pic>
                      <p:nvPicPr>
                        <p:cNvPr id="26672" name="Object 21">
                          <a:extLst>
                            <a:ext uri="{FF2B5EF4-FFF2-40B4-BE49-F238E27FC236}">
                              <a16:creationId xmlns:a16="http://schemas.microsoft.com/office/drawing/2014/main" id="{6BD5192B-A87C-428D-87A0-41C4C335AF3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50" y="2199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673" name="Object 22">
              <a:extLst>
                <a:ext uri="{FF2B5EF4-FFF2-40B4-BE49-F238E27FC236}">
                  <a16:creationId xmlns:a16="http://schemas.microsoft.com/office/drawing/2014/main" id="{2BB66FF0-A911-4C44-9D73-497C4197597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13" y="2351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7472" name="公式" r:id="rId47" imgW="76129" imgH="83993" progId="Equation.3">
                    <p:embed/>
                  </p:oleObj>
                </mc:Choice>
                <mc:Fallback>
                  <p:oleObj name="公式" r:id="rId47" imgW="76129" imgH="83993" progId="Equation.3">
                    <p:embed/>
                    <p:pic>
                      <p:nvPicPr>
                        <p:cNvPr id="26673" name="Object 22">
                          <a:extLst>
                            <a:ext uri="{FF2B5EF4-FFF2-40B4-BE49-F238E27FC236}">
                              <a16:creationId xmlns:a16="http://schemas.microsoft.com/office/drawing/2014/main" id="{2BB66FF0-A911-4C44-9D73-497C4197597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13" y="2351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hlink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6674" name="Line 54">
              <a:extLst>
                <a:ext uri="{FF2B5EF4-FFF2-40B4-BE49-F238E27FC236}">
                  <a16:creationId xmlns:a16="http://schemas.microsoft.com/office/drawing/2014/main" id="{2BCFD128-D7EA-47C5-9C25-15160D1465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61" y="2052"/>
              <a:ext cx="969" cy="614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5" name="Line 55">
              <a:extLst>
                <a:ext uri="{FF2B5EF4-FFF2-40B4-BE49-F238E27FC236}">
                  <a16:creationId xmlns:a16="http://schemas.microsoft.com/office/drawing/2014/main" id="{7A1B9E07-7B9D-4ED5-ABD5-5CA646F222A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25" y="2056"/>
              <a:ext cx="969" cy="614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6" name="Line 56">
              <a:extLst>
                <a:ext uri="{FF2B5EF4-FFF2-40B4-BE49-F238E27FC236}">
                  <a16:creationId xmlns:a16="http://schemas.microsoft.com/office/drawing/2014/main" id="{153B0860-389D-420A-9D3B-7616C29043F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69" y="2060"/>
              <a:ext cx="969" cy="614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677" name="Line 57">
              <a:extLst>
                <a:ext uri="{FF2B5EF4-FFF2-40B4-BE49-F238E27FC236}">
                  <a16:creationId xmlns:a16="http://schemas.microsoft.com/office/drawing/2014/main" id="{F6A24664-DFC8-4537-AF6B-6375F8F2E6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11" y="2057"/>
              <a:ext cx="969" cy="614"/>
            </a:xfrm>
            <a:prstGeom prst="line">
              <a:avLst/>
            </a:prstGeom>
            <a:noFill/>
            <a:ln w="19050">
              <a:solidFill>
                <a:srgbClr val="99FF33"/>
              </a:solidFill>
              <a:round/>
              <a:headEnd type="none" w="sm" len="lg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3370" name="Arc 58">
            <a:extLst>
              <a:ext uri="{FF2B5EF4-FFF2-40B4-BE49-F238E27FC236}">
                <a16:creationId xmlns:a16="http://schemas.microsoft.com/office/drawing/2014/main" id="{BD4E7042-6820-4B63-99C2-E5F180097676}"/>
              </a:ext>
            </a:extLst>
          </p:cNvPr>
          <p:cNvSpPr>
            <a:spLocks/>
          </p:cNvSpPr>
          <p:nvPr/>
        </p:nvSpPr>
        <p:spPr bwMode="auto">
          <a:xfrm flipV="1">
            <a:off x="4060825" y="4497388"/>
            <a:ext cx="220663" cy="152400"/>
          </a:xfrm>
          <a:custGeom>
            <a:avLst/>
            <a:gdLst>
              <a:gd name="T0" fmla="*/ 0 w 20871"/>
              <a:gd name="T1" fmla="*/ 0 h 21600"/>
              <a:gd name="T2" fmla="*/ 2147483646 w 20871"/>
              <a:gd name="T3" fmla="*/ 2147483646 h 21600"/>
              <a:gd name="T4" fmla="*/ 0 w 20871"/>
              <a:gd name="T5" fmla="*/ 2147483646 h 21600"/>
              <a:gd name="T6" fmla="*/ 0 60000 65536"/>
              <a:gd name="T7" fmla="*/ 0 60000 65536"/>
              <a:gd name="T8" fmla="*/ 0 60000 65536"/>
              <a:gd name="T9" fmla="*/ 0 w 20871"/>
              <a:gd name="T10" fmla="*/ 0 h 21600"/>
              <a:gd name="T11" fmla="*/ 20871 w 20871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71" h="21600" fill="none" extrusionOk="0">
                <a:moveTo>
                  <a:pt x="-1" y="0"/>
                </a:moveTo>
                <a:cubicBezTo>
                  <a:pt x="9785" y="0"/>
                  <a:pt x="18348" y="6578"/>
                  <a:pt x="20870" y="16034"/>
                </a:cubicBezTo>
              </a:path>
              <a:path w="20871" h="21600" stroke="0" extrusionOk="0">
                <a:moveTo>
                  <a:pt x="-1" y="0"/>
                </a:moveTo>
                <a:cubicBezTo>
                  <a:pt x="9785" y="0"/>
                  <a:pt x="18348" y="6578"/>
                  <a:pt x="20870" y="16034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FFFF00">
                <a:alpha val="47842"/>
              </a:srgb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graphicFrame>
        <p:nvGraphicFramePr>
          <p:cNvPr id="13371" name="Object 5">
            <a:extLst>
              <a:ext uri="{FF2B5EF4-FFF2-40B4-BE49-F238E27FC236}">
                <a16:creationId xmlns:a16="http://schemas.microsoft.com/office/drawing/2014/main" id="{A0573665-4AB7-4CD5-A7A0-32803FE4D7D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70613" y="5810250"/>
          <a:ext cx="223837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73" name="公式" r:id="rId49" imgW="243698" imgH="274461" progId="Equation.3">
                  <p:embed/>
                </p:oleObj>
              </mc:Choice>
              <mc:Fallback>
                <p:oleObj name="公式" r:id="rId49" imgW="243698" imgH="274461" progId="Equation.3">
                  <p:embed/>
                  <p:pic>
                    <p:nvPicPr>
                      <p:cNvPr id="13371" name="Object 5">
                        <a:extLst>
                          <a:ext uri="{FF2B5EF4-FFF2-40B4-BE49-F238E27FC236}">
                            <a16:creationId xmlns:a16="http://schemas.microsoft.com/office/drawing/2014/main" id="{A0573665-4AB7-4CD5-A7A0-32803FE4D7D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70613" y="5810250"/>
                        <a:ext cx="223837" cy="25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372" name="Object 6">
            <a:extLst>
              <a:ext uri="{FF2B5EF4-FFF2-40B4-BE49-F238E27FC236}">
                <a16:creationId xmlns:a16="http://schemas.microsoft.com/office/drawing/2014/main" id="{979B77B6-F5C9-46B1-A5C8-63023B11F79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98725" y="3433763"/>
          <a:ext cx="233363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74" name="公式" r:id="rId51" imgW="259009" imgH="396209" progId="Equation.3">
                  <p:embed/>
                </p:oleObj>
              </mc:Choice>
              <mc:Fallback>
                <p:oleObj name="公式" r:id="rId51" imgW="259009" imgH="396209" progId="Equation.3">
                  <p:embed/>
                  <p:pic>
                    <p:nvPicPr>
                      <p:cNvPr id="13372" name="Object 6">
                        <a:extLst>
                          <a:ext uri="{FF2B5EF4-FFF2-40B4-BE49-F238E27FC236}">
                            <a16:creationId xmlns:a16="http://schemas.microsoft.com/office/drawing/2014/main" id="{979B77B6-F5C9-46B1-A5C8-63023B11F79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98725" y="3433763"/>
                        <a:ext cx="233363" cy="34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73" name="Text Box 61">
            <a:extLst>
              <a:ext uri="{FF2B5EF4-FFF2-40B4-BE49-F238E27FC236}">
                <a16:creationId xmlns:a16="http://schemas.microsoft.com/office/drawing/2014/main" id="{289544FE-7266-46C9-AFEF-D655A9D2A9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404813"/>
            <a:ext cx="7315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例：</a:t>
            </a:r>
            <a:r>
              <a:rPr lang="zh-CN" altLang="en-US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i="1">
                <a:solidFill>
                  <a:srgbClr val="66FFFF"/>
                </a:solidFill>
                <a:ea typeface="楷体_GB2312" pitchFamily="49" charset="-122"/>
              </a:rPr>
              <a:t>n</a:t>
            </a:r>
            <a:r>
              <a:rPr lang="en-US" altLang="zh-CN" sz="2000" baseline="-6000">
                <a:solidFill>
                  <a:srgbClr val="66FFFF"/>
                </a:solidFill>
                <a:ea typeface="楷体_GB2312" pitchFamily="49" charset="-122"/>
              </a:rPr>
              <a:t>1 </a:t>
            </a:r>
            <a:r>
              <a:rPr lang="en-US" altLang="zh-CN">
                <a:solidFill>
                  <a:srgbClr val="66FFFF"/>
                </a:solidFill>
                <a:ea typeface="楷体_GB2312" pitchFamily="49" charset="-122"/>
              </a:rPr>
              <a:t>=1.00 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(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空气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)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  <a:r>
              <a:rPr lang="zh-CN" altLang="en-US" i="1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en-US" altLang="zh-CN" i="1">
                <a:solidFill>
                  <a:srgbClr val="66FFFF"/>
                </a:solidFill>
              </a:rPr>
              <a:t>n</a:t>
            </a:r>
            <a:r>
              <a:rPr lang="en-US" altLang="zh-CN" sz="2000" baseline="-6000">
                <a:solidFill>
                  <a:srgbClr val="66FFFF"/>
                </a:solidFill>
              </a:rPr>
              <a:t>2 </a:t>
            </a:r>
            <a:r>
              <a:rPr lang="en-US" altLang="zh-CN">
                <a:solidFill>
                  <a:srgbClr val="66FFFF"/>
                </a:solidFill>
              </a:rPr>
              <a:t>=1.50 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(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玻璃</a:t>
            </a:r>
            <a:r>
              <a:rPr lang="en-US" altLang="zh-CN">
                <a:solidFill>
                  <a:schemeClr val="bg1"/>
                </a:solidFill>
                <a:latin typeface="宋体" panose="02010600030101010101" pitchFamily="2" charset="-122"/>
              </a:rPr>
              <a:t>)</a:t>
            </a:r>
            <a:endParaRPr lang="zh-CN" altLang="en-US">
              <a:solidFill>
                <a:schemeClr val="bg1"/>
              </a:solidFill>
              <a:latin typeface="宋体" panose="02010600030101010101" pitchFamily="2" charset="-122"/>
            </a:endParaRPr>
          </a:p>
        </p:txBody>
      </p:sp>
      <p:sp>
        <p:nvSpPr>
          <p:cNvPr id="13374" name="Text Box 62">
            <a:extLst>
              <a:ext uri="{FF2B5EF4-FFF2-40B4-BE49-F238E27FC236}">
                <a16:creationId xmlns:a16="http://schemas.microsoft.com/office/drawing/2014/main" id="{C6AA405F-8677-4E4D-A3B3-34E6EE4D46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1125538"/>
            <a:ext cx="800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空气</a:t>
            </a:r>
          </a:p>
        </p:txBody>
      </p:sp>
      <p:sp>
        <p:nvSpPr>
          <p:cNvPr id="13375" name="Text Box 63">
            <a:extLst>
              <a:ext uri="{FF2B5EF4-FFF2-40B4-BE49-F238E27FC236}">
                <a16:creationId xmlns:a16="http://schemas.microsoft.com/office/drawing/2014/main" id="{EE285C8C-3008-46DB-8380-B3553EFF51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2013" y="1125538"/>
            <a:ext cx="800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玻璃</a:t>
            </a:r>
          </a:p>
        </p:txBody>
      </p:sp>
      <p:sp>
        <p:nvSpPr>
          <p:cNvPr id="13376" name="Text Box 64">
            <a:extLst>
              <a:ext uri="{FF2B5EF4-FFF2-40B4-BE49-F238E27FC236}">
                <a16:creationId xmlns:a16="http://schemas.microsoft.com/office/drawing/2014/main" id="{36708FC0-4AF2-4D60-BFEA-FC128A2BB0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1989138"/>
            <a:ext cx="800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玻璃</a:t>
            </a:r>
          </a:p>
        </p:txBody>
      </p:sp>
      <p:sp>
        <p:nvSpPr>
          <p:cNvPr id="13377" name="Text Box 65">
            <a:extLst>
              <a:ext uri="{FF2B5EF4-FFF2-40B4-BE49-F238E27FC236}">
                <a16:creationId xmlns:a16="http://schemas.microsoft.com/office/drawing/2014/main" id="{534205EB-0F2A-4164-8CC4-4B12FD92AC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2013" y="1989138"/>
            <a:ext cx="8001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空气</a:t>
            </a:r>
          </a:p>
        </p:txBody>
      </p:sp>
      <p:graphicFrame>
        <p:nvGraphicFramePr>
          <p:cNvPr id="13378" name="Object 7">
            <a:extLst>
              <a:ext uri="{FF2B5EF4-FFF2-40B4-BE49-F238E27FC236}">
                <a16:creationId xmlns:a16="http://schemas.microsoft.com/office/drawing/2014/main" id="{DA16A01B-2F7E-4A57-BA9E-9584D3D979A1}"/>
              </a:ext>
            </a:extLst>
          </p:cNvPr>
          <p:cNvGraphicFramePr>
            <a:graphicFrameLocks/>
          </p:cNvGraphicFramePr>
          <p:nvPr/>
        </p:nvGraphicFramePr>
        <p:xfrm>
          <a:off x="3429000" y="1828800"/>
          <a:ext cx="3005138" cy="74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475" name="公式" r:id="rId53" imgW="3307151" imgH="792417" progId="Equation.3">
                  <p:embed/>
                </p:oleObj>
              </mc:Choice>
              <mc:Fallback>
                <p:oleObj name="公式" r:id="rId53" imgW="3307151" imgH="792417" progId="Equation.3">
                  <p:embed/>
                  <p:pic>
                    <p:nvPicPr>
                      <p:cNvPr id="13378" name="Object 7">
                        <a:extLst>
                          <a:ext uri="{FF2B5EF4-FFF2-40B4-BE49-F238E27FC236}">
                            <a16:creationId xmlns:a16="http://schemas.microsoft.com/office/drawing/2014/main" id="{DA16A01B-2F7E-4A57-BA9E-9584D3D979A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0" y="1828800"/>
                        <a:ext cx="3005138" cy="742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379" name="AutoShape 67">
            <a:extLst>
              <a:ext uri="{FF2B5EF4-FFF2-40B4-BE49-F238E27FC236}">
                <a16:creationId xmlns:a16="http://schemas.microsoft.com/office/drawing/2014/main" id="{4B5E22D4-3534-4E23-BA4E-BA42077EB2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813" y="1327150"/>
            <a:ext cx="584200" cy="142875"/>
          </a:xfrm>
          <a:prstGeom prst="rightArrow">
            <a:avLst>
              <a:gd name="adj1" fmla="val 50000"/>
              <a:gd name="adj2" fmla="val 102222"/>
            </a:avLst>
          </a:prstGeom>
          <a:solidFill>
            <a:srgbClr val="FFCCFF"/>
          </a:solidFill>
          <a:ln w="9525">
            <a:solidFill>
              <a:srgbClr val="FFCCFF"/>
            </a:solidFill>
            <a:miter lim="800000"/>
            <a:headEnd/>
            <a:tailEnd/>
          </a:ln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3380" name="AutoShape 68">
            <a:extLst>
              <a:ext uri="{FF2B5EF4-FFF2-40B4-BE49-F238E27FC236}">
                <a16:creationId xmlns:a16="http://schemas.microsoft.com/office/drawing/2014/main" id="{89683C71-9CA7-4D1C-87F1-0E4834D217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813" y="2159000"/>
            <a:ext cx="584200" cy="142875"/>
          </a:xfrm>
          <a:prstGeom prst="rightArrow">
            <a:avLst>
              <a:gd name="adj1" fmla="val 50000"/>
              <a:gd name="adj2" fmla="val 102222"/>
            </a:avLst>
          </a:prstGeom>
          <a:solidFill>
            <a:srgbClr val="FFCCFF"/>
          </a:solidFill>
          <a:ln w="9525">
            <a:solidFill>
              <a:srgbClr val="FFCCFF"/>
            </a:solidFill>
            <a:miter lim="800000"/>
            <a:headEnd/>
            <a:tailEnd/>
          </a:ln>
        </p:spPr>
        <p:txBody>
          <a:bodyPr anchor="ctr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13381" name="Line 69">
            <a:extLst>
              <a:ext uri="{FF2B5EF4-FFF2-40B4-BE49-F238E27FC236}">
                <a16:creationId xmlns:a16="http://schemas.microsoft.com/office/drawing/2014/main" id="{6AAF7241-58A6-4B1F-851A-AF472FAAAF45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2522538" y="3282950"/>
            <a:ext cx="1538287" cy="974725"/>
          </a:xfrm>
          <a:prstGeom prst="line">
            <a:avLst/>
          </a:prstGeom>
          <a:noFill/>
          <a:ln w="38100">
            <a:solidFill>
              <a:srgbClr val="99FF33"/>
            </a:solidFill>
            <a:round/>
            <a:headEnd type="triangle" w="sm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382" name="Text Box 70">
            <a:extLst>
              <a:ext uri="{FF2B5EF4-FFF2-40B4-BE49-F238E27FC236}">
                <a16:creationId xmlns:a16="http://schemas.microsoft.com/office/drawing/2014/main" id="{4885A711-9A32-4B86-ACF8-30D84FE3C3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663" y="3286125"/>
            <a:ext cx="11207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>
                <a:solidFill>
                  <a:schemeClr val="bg1"/>
                </a:solidFill>
                <a:latin typeface="楷体_GB2312" pitchFamily="49" charset="-122"/>
                <a:ea typeface="楷体_GB2312" pitchFamily="49" charset="-122"/>
              </a:rPr>
              <a:t>自然光</a:t>
            </a:r>
          </a:p>
        </p:txBody>
      </p:sp>
      <p:sp>
        <p:nvSpPr>
          <p:cNvPr id="26658" name="灯片编号占位符 1">
            <a:extLst>
              <a:ext uri="{FF2B5EF4-FFF2-40B4-BE49-F238E27FC236}">
                <a16:creationId xmlns:a16="http://schemas.microsoft.com/office/drawing/2014/main" id="{DAE2A6F7-AC0F-41A9-8B8F-5EE9D596DE72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14F19E5D-EFFF-4170-B305-F2C4F936CDF3}" type="slidenum">
              <a:rPr lang="en-US" altLang="zh-CN" b="0">
                <a:solidFill>
                  <a:srgbClr val="FF00FF"/>
                </a:solidFill>
              </a:rPr>
              <a:pPr eaLnBrk="1" hangingPunct="1"/>
              <a:t>5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3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3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3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3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13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3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13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3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3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13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2000"/>
                                        <p:tgtEl>
                                          <p:spTgt spid="13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13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3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3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00"/>
                                        <p:tgtEl>
                                          <p:spTgt spid="13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 nodeType="clickPar">
                      <p:stCondLst>
                        <p:cond delay="indefinite"/>
                      </p:stCondLst>
                      <p:childTnLst>
                        <p:par>
                          <p:cTn id="1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13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3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5" grpId="0" autoUpdateAnimBg="0"/>
      <p:bldP spid="13326" grpId="0" autoUpdateAnimBg="0"/>
      <p:bldP spid="13337" grpId="0" autoUpdateAnimBg="0"/>
      <p:bldP spid="13373" grpId="0" autoUpdateAnimBg="0"/>
      <p:bldP spid="13374" grpId="0"/>
      <p:bldP spid="13375" grpId="0"/>
      <p:bldP spid="13376" grpId="0"/>
      <p:bldP spid="13377" grpId="0"/>
      <p:bldP spid="13379" grpId="0" animBg="1"/>
      <p:bldP spid="13380" grpId="0" animBg="1"/>
      <p:bldP spid="1338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 Box 2">
            <a:extLst>
              <a:ext uri="{FF2B5EF4-FFF2-40B4-BE49-F238E27FC236}">
                <a16:creationId xmlns:a16="http://schemas.microsoft.com/office/drawing/2014/main" id="{B49EFECE-BA53-4557-9321-2A8FC50C06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9400" y="379413"/>
            <a:ext cx="4921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rgbClr val="FFFF00"/>
                </a:solidFill>
                <a:latin typeface="Arial" panose="020B0604020202020204" pitchFamily="34" charset="0"/>
              </a:rPr>
              <a:t>例</a:t>
            </a:r>
          </a:p>
        </p:txBody>
      </p:sp>
      <p:sp>
        <p:nvSpPr>
          <p:cNvPr id="45059" name="Line 3">
            <a:extLst>
              <a:ext uri="{FF2B5EF4-FFF2-40B4-BE49-F238E27FC236}">
                <a16:creationId xmlns:a16="http://schemas.microsoft.com/office/drawing/2014/main" id="{1881A44E-6F8B-4360-AFCE-D21EEE7B8502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2790825" y="1235075"/>
            <a:ext cx="463550" cy="100647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60" name="Line 4">
            <a:extLst>
              <a:ext uri="{FF2B5EF4-FFF2-40B4-BE49-F238E27FC236}">
                <a16:creationId xmlns:a16="http://schemas.microsoft.com/office/drawing/2014/main" id="{7AE62C05-33E2-46B4-8D09-D1F13CDE5E4C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2760663" y="347663"/>
            <a:ext cx="1122362" cy="88265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61" name="Arc 5">
            <a:extLst>
              <a:ext uri="{FF2B5EF4-FFF2-40B4-BE49-F238E27FC236}">
                <a16:creationId xmlns:a16="http://schemas.microsoft.com/office/drawing/2014/main" id="{1B3F9F56-BC5A-4E75-834B-06284192DF58}"/>
              </a:ext>
            </a:extLst>
          </p:cNvPr>
          <p:cNvSpPr>
            <a:spLocks/>
          </p:cNvSpPr>
          <p:nvPr/>
        </p:nvSpPr>
        <p:spPr bwMode="auto">
          <a:xfrm>
            <a:off x="2749550" y="1020763"/>
            <a:ext cx="171450" cy="142875"/>
          </a:xfrm>
          <a:custGeom>
            <a:avLst/>
            <a:gdLst>
              <a:gd name="T0" fmla="*/ 2147483646 w 19739"/>
              <a:gd name="T1" fmla="*/ 0 h 21374"/>
              <a:gd name="T2" fmla="*/ 2147483646 w 19739"/>
              <a:gd name="T3" fmla="*/ 2147483646 h 21374"/>
              <a:gd name="T4" fmla="*/ 0 w 19739"/>
              <a:gd name="T5" fmla="*/ 2147483646 h 21374"/>
              <a:gd name="T6" fmla="*/ 0 60000 65536"/>
              <a:gd name="T7" fmla="*/ 0 60000 65536"/>
              <a:gd name="T8" fmla="*/ 0 60000 65536"/>
              <a:gd name="T9" fmla="*/ 0 w 19739"/>
              <a:gd name="T10" fmla="*/ 0 h 21374"/>
              <a:gd name="T11" fmla="*/ 19739 w 19739"/>
              <a:gd name="T12" fmla="*/ 21374 h 2137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739" h="21374" fill="none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</a:path>
              <a:path w="19739" h="21374" stroke="0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  <a:lnTo>
                  <a:pt x="0" y="21374"/>
                </a:lnTo>
                <a:lnTo>
                  <a:pt x="3114" y="-1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062" name="Object 2">
            <a:extLst>
              <a:ext uri="{FF2B5EF4-FFF2-40B4-BE49-F238E27FC236}">
                <a16:creationId xmlns:a16="http://schemas.microsoft.com/office/drawing/2014/main" id="{9065640D-75AA-4D1B-916F-DCD897C17B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48013" y="777875"/>
          <a:ext cx="157162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4" name="公式" r:id="rId3" imgW="76129" imgH="83993" progId="Equation.3">
                  <p:embed/>
                </p:oleObj>
              </mc:Choice>
              <mc:Fallback>
                <p:oleObj name="公式" r:id="rId3" imgW="76129" imgH="83993" progId="Equation.3">
                  <p:embed/>
                  <p:pic>
                    <p:nvPicPr>
                      <p:cNvPr id="45062" name="Object 2">
                        <a:extLst>
                          <a:ext uri="{FF2B5EF4-FFF2-40B4-BE49-F238E27FC236}">
                            <a16:creationId xmlns:a16="http://schemas.microsoft.com/office/drawing/2014/main" id="{9065640D-75AA-4D1B-916F-DCD897C17B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8013" y="777875"/>
                        <a:ext cx="157162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3" name="Object 3">
            <a:extLst>
              <a:ext uri="{FF2B5EF4-FFF2-40B4-BE49-F238E27FC236}">
                <a16:creationId xmlns:a16="http://schemas.microsoft.com/office/drawing/2014/main" id="{8F2B0224-E7B7-4261-901C-852568B9742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21050" y="642938"/>
          <a:ext cx="157163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5" name="公式" r:id="rId5" imgW="76129" imgH="83993" progId="Equation.3">
                  <p:embed/>
                </p:oleObj>
              </mc:Choice>
              <mc:Fallback>
                <p:oleObj name="公式" r:id="rId5" imgW="76129" imgH="83993" progId="Equation.3">
                  <p:embed/>
                  <p:pic>
                    <p:nvPicPr>
                      <p:cNvPr id="45063" name="Object 3">
                        <a:extLst>
                          <a:ext uri="{FF2B5EF4-FFF2-40B4-BE49-F238E27FC236}">
                            <a16:creationId xmlns:a16="http://schemas.microsoft.com/office/drawing/2014/main" id="{8F2B0224-E7B7-4261-901C-852568B9742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1050" y="642938"/>
                        <a:ext cx="157163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4" name="Object 4">
            <a:extLst>
              <a:ext uri="{FF2B5EF4-FFF2-40B4-BE49-F238E27FC236}">
                <a16:creationId xmlns:a16="http://schemas.microsoft.com/office/drawing/2014/main" id="{0CF97DE1-95E0-4907-9F9E-CFE04B5611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21000" y="714375"/>
          <a:ext cx="111125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6" name="公式" r:id="rId7" imgW="106751" imgH="259190" progId="Equation.3">
                  <p:embed/>
                </p:oleObj>
              </mc:Choice>
              <mc:Fallback>
                <p:oleObj name="公式" r:id="rId7" imgW="106751" imgH="259190" progId="Equation.3">
                  <p:embed/>
                  <p:pic>
                    <p:nvPicPr>
                      <p:cNvPr id="45064" name="Object 4">
                        <a:extLst>
                          <a:ext uri="{FF2B5EF4-FFF2-40B4-BE49-F238E27FC236}">
                            <a16:creationId xmlns:a16="http://schemas.microsoft.com/office/drawing/2014/main" id="{0CF97DE1-95E0-4907-9F9E-CFE04B56113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21000" y="714375"/>
                        <a:ext cx="111125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5" name="Object 5">
            <a:extLst>
              <a:ext uri="{FF2B5EF4-FFF2-40B4-BE49-F238E27FC236}">
                <a16:creationId xmlns:a16="http://schemas.microsoft.com/office/drawing/2014/main" id="{37DE2D12-2297-4DE9-8DD1-BC4B270D6B7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33775" y="476250"/>
          <a:ext cx="157163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7" name="公式" r:id="rId9" imgW="76129" imgH="83993" progId="Equation.3">
                  <p:embed/>
                </p:oleObj>
              </mc:Choice>
              <mc:Fallback>
                <p:oleObj name="公式" r:id="rId9" imgW="76129" imgH="83993" progId="Equation.3">
                  <p:embed/>
                  <p:pic>
                    <p:nvPicPr>
                      <p:cNvPr id="45065" name="Object 5">
                        <a:extLst>
                          <a:ext uri="{FF2B5EF4-FFF2-40B4-BE49-F238E27FC236}">
                            <a16:creationId xmlns:a16="http://schemas.microsoft.com/office/drawing/2014/main" id="{37DE2D12-2297-4DE9-8DD1-BC4B270D6B7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3775" y="476250"/>
                        <a:ext cx="157163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6" name="Object 6">
            <a:extLst>
              <a:ext uri="{FF2B5EF4-FFF2-40B4-BE49-F238E27FC236}">
                <a16:creationId xmlns:a16="http://schemas.microsoft.com/office/drawing/2014/main" id="{4B62500E-7CCC-4EEE-B73B-99A2B0AB77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67050" y="190341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8" name="公式" r:id="rId11" imgW="76129" imgH="83993" progId="Equation.3">
                  <p:embed/>
                </p:oleObj>
              </mc:Choice>
              <mc:Fallback>
                <p:oleObj name="公式" r:id="rId11" imgW="76129" imgH="83993" progId="Equation.3">
                  <p:embed/>
                  <p:pic>
                    <p:nvPicPr>
                      <p:cNvPr id="45066" name="Object 6">
                        <a:extLst>
                          <a:ext uri="{FF2B5EF4-FFF2-40B4-BE49-F238E27FC236}">
                            <a16:creationId xmlns:a16="http://schemas.microsoft.com/office/drawing/2014/main" id="{4B62500E-7CCC-4EEE-B73B-99A2B0AB77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67050" y="190341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7" name="Object 7">
            <a:extLst>
              <a:ext uri="{FF2B5EF4-FFF2-40B4-BE49-F238E27FC236}">
                <a16:creationId xmlns:a16="http://schemas.microsoft.com/office/drawing/2014/main" id="{F63E9C30-E1B9-4334-B40D-2CEB1ED16D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79738" y="1701800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39" name="公式" r:id="rId13" imgW="76129" imgH="83993" progId="Equation.3">
                  <p:embed/>
                </p:oleObj>
              </mc:Choice>
              <mc:Fallback>
                <p:oleObj name="公式" r:id="rId13" imgW="76129" imgH="83993" progId="Equation.3">
                  <p:embed/>
                  <p:pic>
                    <p:nvPicPr>
                      <p:cNvPr id="45067" name="Object 7">
                        <a:extLst>
                          <a:ext uri="{FF2B5EF4-FFF2-40B4-BE49-F238E27FC236}">
                            <a16:creationId xmlns:a16="http://schemas.microsoft.com/office/drawing/2014/main" id="{F63E9C30-E1B9-4334-B40D-2CEB1ED16D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9738" y="1701800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068" name="Object 8">
            <a:extLst>
              <a:ext uri="{FF2B5EF4-FFF2-40B4-BE49-F238E27FC236}">
                <a16:creationId xmlns:a16="http://schemas.microsoft.com/office/drawing/2014/main" id="{D3FFF140-BEA6-4500-B536-D7989BF5398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81313" y="148907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40" name="公式" r:id="rId15" imgW="76129" imgH="83993" progId="Equation.3">
                  <p:embed/>
                </p:oleObj>
              </mc:Choice>
              <mc:Fallback>
                <p:oleObj name="公式" r:id="rId15" imgW="76129" imgH="83993" progId="Equation.3">
                  <p:embed/>
                  <p:pic>
                    <p:nvPicPr>
                      <p:cNvPr id="45068" name="Object 8">
                        <a:extLst>
                          <a:ext uri="{FF2B5EF4-FFF2-40B4-BE49-F238E27FC236}">
                            <a16:creationId xmlns:a16="http://schemas.microsoft.com/office/drawing/2014/main" id="{D3FFF140-BEA6-4500-B536-D7989BF5398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1313" y="148907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61" name="Group 13">
            <a:extLst>
              <a:ext uri="{FF2B5EF4-FFF2-40B4-BE49-F238E27FC236}">
                <a16:creationId xmlns:a16="http://schemas.microsoft.com/office/drawing/2014/main" id="{007E634C-2D70-4974-9D75-FAACFF8D57F2}"/>
              </a:ext>
            </a:extLst>
          </p:cNvPr>
          <p:cNvGrpSpPr>
            <a:grpSpLocks/>
          </p:cNvGrpSpPr>
          <p:nvPr/>
        </p:nvGrpSpPr>
        <p:grpSpPr bwMode="auto">
          <a:xfrm>
            <a:off x="1476375" y="333375"/>
            <a:ext cx="2665413" cy="1892300"/>
            <a:chOff x="930" y="210"/>
            <a:chExt cx="1679" cy="1192"/>
          </a:xfrm>
        </p:grpSpPr>
        <p:sp>
          <p:nvSpPr>
            <p:cNvPr id="27760" name="Rectangle 14">
              <a:extLst>
                <a:ext uri="{FF2B5EF4-FFF2-40B4-BE49-F238E27FC236}">
                  <a16:creationId xmlns:a16="http://schemas.microsoft.com/office/drawing/2014/main" id="{DF48F39E-0463-4F9B-9A91-A91F51B1D3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" y="767"/>
              <a:ext cx="1679" cy="635"/>
            </a:xfrm>
            <a:prstGeom prst="rect">
              <a:avLst/>
            </a:prstGeom>
            <a:solidFill>
              <a:srgbClr val="CC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761" name="Line 15">
              <a:extLst>
                <a:ext uri="{FF2B5EF4-FFF2-40B4-BE49-F238E27FC236}">
                  <a16:creationId xmlns:a16="http://schemas.microsoft.com/office/drawing/2014/main" id="{847C669E-72FF-4CA3-931E-9AB610B0532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051" y="210"/>
              <a:ext cx="707" cy="572"/>
            </a:xfrm>
            <a:prstGeom prst="line">
              <a:avLst/>
            </a:prstGeom>
            <a:noFill/>
            <a:ln w="31750">
              <a:solidFill>
                <a:srgbClr val="FFCC99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62" name="Arc 16">
              <a:extLst>
                <a:ext uri="{FF2B5EF4-FFF2-40B4-BE49-F238E27FC236}">
                  <a16:creationId xmlns:a16="http://schemas.microsoft.com/office/drawing/2014/main" id="{2DF9A993-1EF0-4C54-B790-E5A30AF3F28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64" y="644"/>
              <a:ext cx="73" cy="81"/>
            </a:xfrm>
            <a:custGeom>
              <a:avLst/>
              <a:gdLst>
                <a:gd name="T0" fmla="*/ 0 w 19929"/>
                <a:gd name="T1" fmla="*/ 0 h 21582"/>
                <a:gd name="T2" fmla="*/ 0 w 19929"/>
                <a:gd name="T3" fmla="*/ 0 h 21582"/>
                <a:gd name="T4" fmla="*/ 0 w 19929"/>
                <a:gd name="T5" fmla="*/ 0 h 21582"/>
                <a:gd name="T6" fmla="*/ 0 60000 65536"/>
                <a:gd name="T7" fmla="*/ 0 60000 65536"/>
                <a:gd name="T8" fmla="*/ 0 60000 65536"/>
                <a:gd name="T9" fmla="*/ 0 w 19929"/>
                <a:gd name="T10" fmla="*/ 0 h 21582"/>
                <a:gd name="T11" fmla="*/ 19929 w 19929"/>
                <a:gd name="T12" fmla="*/ 21582 h 215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29" h="21582" fill="none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</a:path>
                <a:path w="19929" h="21582" stroke="0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  <a:lnTo>
                    <a:pt x="0" y="21582"/>
                  </a:lnTo>
                  <a:lnTo>
                    <a:pt x="879" y="-1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63" name="Object 46">
              <a:extLst>
                <a:ext uri="{FF2B5EF4-FFF2-40B4-BE49-F238E27FC236}">
                  <a16:creationId xmlns:a16="http://schemas.microsoft.com/office/drawing/2014/main" id="{BEAA3B4C-17F1-44C8-9054-C6132CA4C24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02" y="320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1" name="公式" r:id="rId17" imgW="76129" imgH="83993" progId="Equation.3">
                    <p:embed/>
                  </p:oleObj>
                </mc:Choice>
                <mc:Fallback>
                  <p:oleObj name="公式" r:id="rId17" imgW="76129" imgH="83993" progId="Equation.3">
                    <p:embed/>
                    <p:pic>
                      <p:nvPicPr>
                        <p:cNvPr id="27763" name="Object 46">
                          <a:extLst>
                            <a:ext uri="{FF2B5EF4-FFF2-40B4-BE49-F238E27FC236}">
                              <a16:creationId xmlns:a16="http://schemas.microsoft.com/office/drawing/2014/main" id="{BEAA3B4C-17F1-44C8-9054-C6132CA4C24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2" y="320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64" name="Object 47">
              <a:extLst>
                <a:ext uri="{FF2B5EF4-FFF2-40B4-BE49-F238E27FC236}">
                  <a16:creationId xmlns:a16="http://schemas.microsoft.com/office/drawing/2014/main" id="{86BB8052-AE0A-4D4C-AC4D-601CFCEB1B9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73" y="461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2" name="Equation" r:id="rId19" imgW="76129" imgH="83993" progId="Equation.3">
                    <p:embed/>
                  </p:oleObj>
                </mc:Choice>
                <mc:Fallback>
                  <p:oleObj name="Equation" r:id="rId19" imgW="76129" imgH="83993" progId="Equation.3">
                    <p:embed/>
                    <p:pic>
                      <p:nvPicPr>
                        <p:cNvPr id="27764" name="Object 47">
                          <a:extLst>
                            <a:ext uri="{FF2B5EF4-FFF2-40B4-BE49-F238E27FC236}">
                              <a16:creationId xmlns:a16="http://schemas.microsoft.com/office/drawing/2014/main" id="{86BB8052-AE0A-4D4C-AC4D-601CFCEB1B9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73" y="461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65" name="Object 48">
              <a:extLst>
                <a:ext uri="{FF2B5EF4-FFF2-40B4-BE49-F238E27FC236}">
                  <a16:creationId xmlns:a16="http://schemas.microsoft.com/office/drawing/2014/main" id="{1773168D-7442-41A0-91AD-AF897E5B58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30" y="741"/>
            <a:ext cx="161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3" name="公式" r:id="rId21" imgW="274320" imgH="380937" progId="Equation.3">
                    <p:embed/>
                  </p:oleObj>
                </mc:Choice>
                <mc:Fallback>
                  <p:oleObj name="公式" r:id="rId21" imgW="274320" imgH="380937" progId="Equation.3">
                    <p:embed/>
                    <p:pic>
                      <p:nvPicPr>
                        <p:cNvPr id="27765" name="Object 48">
                          <a:extLst>
                            <a:ext uri="{FF2B5EF4-FFF2-40B4-BE49-F238E27FC236}">
                              <a16:creationId xmlns:a16="http://schemas.microsoft.com/office/drawing/2014/main" id="{1773168D-7442-41A0-91AD-AF897E5B58C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30" y="741"/>
                          <a:ext cx="161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66" name="Object 49">
              <a:extLst>
                <a:ext uri="{FF2B5EF4-FFF2-40B4-BE49-F238E27FC236}">
                  <a16:creationId xmlns:a16="http://schemas.microsoft.com/office/drawing/2014/main" id="{A5EE9170-1EAC-466F-8FFA-35CD6189B6A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30" y="459"/>
            <a:ext cx="14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4" name="公式" r:id="rId23" imgW="243698" imgH="380937" progId="Equation.3">
                    <p:embed/>
                  </p:oleObj>
                </mc:Choice>
                <mc:Fallback>
                  <p:oleObj name="公式" r:id="rId23" imgW="243698" imgH="380937" progId="Equation.3">
                    <p:embed/>
                    <p:pic>
                      <p:nvPicPr>
                        <p:cNvPr id="27766" name="Object 49">
                          <a:extLst>
                            <a:ext uri="{FF2B5EF4-FFF2-40B4-BE49-F238E27FC236}">
                              <a16:creationId xmlns:a16="http://schemas.microsoft.com/office/drawing/2014/main" id="{A5EE9170-1EAC-466F-8FFA-35CD6189B6A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30" y="459"/>
                          <a:ext cx="14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67" name="Object 50">
              <a:extLst>
                <a:ext uri="{FF2B5EF4-FFF2-40B4-BE49-F238E27FC236}">
                  <a16:creationId xmlns:a16="http://schemas.microsoft.com/office/drawing/2014/main" id="{A23F37D1-25BF-409C-BAEB-F1848575DE1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31" y="450"/>
            <a:ext cx="70" cy="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5" name="公式" r:id="rId25" imgW="106751" imgH="259190" progId="Equation.3">
                    <p:embed/>
                  </p:oleObj>
                </mc:Choice>
                <mc:Fallback>
                  <p:oleObj name="公式" r:id="rId25" imgW="106751" imgH="259190" progId="Equation.3">
                    <p:embed/>
                    <p:pic>
                      <p:nvPicPr>
                        <p:cNvPr id="27767" name="Object 50">
                          <a:extLst>
                            <a:ext uri="{FF2B5EF4-FFF2-40B4-BE49-F238E27FC236}">
                              <a16:creationId xmlns:a16="http://schemas.microsoft.com/office/drawing/2014/main" id="{A23F37D1-25BF-409C-BAEB-F1848575DE10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31" y="450"/>
                          <a:ext cx="70" cy="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768" name="Line 22">
              <a:extLst>
                <a:ext uri="{FF2B5EF4-FFF2-40B4-BE49-F238E27FC236}">
                  <a16:creationId xmlns:a16="http://schemas.microsoft.com/office/drawing/2014/main" id="{CC1C4A53-BE00-45AE-B6CC-E789E17445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48" y="227"/>
              <a:ext cx="1" cy="110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69" name="Object 51">
              <a:extLst>
                <a:ext uri="{FF2B5EF4-FFF2-40B4-BE49-F238E27FC236}">
                  <a16:creationId xmlns:a16="http://schemas.microsoft.com/office/drawing/2014/main" id="{BCA7B264-9B21-4242-B1B8-0065A9F3046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90" y="390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6" name="公式" r:id="rId27" imgW="76129" imgH="83993" progId="Equation.3">
                    <p:embed/>
                  </p:oleObj>
                </mc:Choice>
                <mc:Fallback>
                  <p:oleObj name="公式" r:id="rId27" imgW="76129" imgH="83993" progId="Equation.3">
                    <p:embed/>
                    <p:pic>
                      <p:nvPicPr>
                        <p:cNvPr id="27769" name="Object 51">
                          <a:extLst>
                            <a:ext uri="{FF2B5EF4-FFF2-40B4-BE49-F238E27FC236}">
                              <a16:creationId xmlns:a16="http://schemas.microsoft.com/office/drawing/2014/main" id="{BCA7B264-9B21-4242-B1B8-0065A9F3046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90" y="390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70" name="Object 52">
              <a:extLst>
                <a:ext uri="{FF2B5EF4-FFF2-40B4-BE49-F238E27FC236}">
                  <a16:creationId xmlns:a16="http://schemas.microsoft.com/office/drawing/2014/main" id="{CFB52DDB-71E5-4CB4-8C92-67A6B00F7D0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43" y="592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7" name="公式" r:id="rId29" imgW="76129" imgH="83993" progId="Equation.3">
                    <p:embed/>
                  </p:oleObj>
                </mc:Choice>
                <mc:Fallback>
                  <p:oleObj name="公式" r:id="rId29" imgW="76129" imgH="83993" progId="Equation.3">
                    <p:embed/>
                    <p:pic>
                      <p:nvPicPr>
                        <p:cNvPr id="27770" name="Object 52">
                          <a:extLst>
                            <a:ext uri="{FF2B5EF4-FFF2-40B4-BE49-F238E27FC236}">
                              <a16:creationId xmlns:a16="http://schemas.microsoft.com/office/drawing/2014/main" id="{CFB52DDB-71E5-4CB4-8C92-67A6B00F7D0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43" y="592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71" name="Object 53">
              <a:extLst>
                <a:ext uri="{FF2B5EF4-FFF2-40B4-BE49-F238E27FC236}">
                  <a16:creationId xmlns:a16="http://schemas.microsoft.com/office/drawing/2014/main" id="{60CFEA86-643F-4A27-A66D-3CA0ECA1E4D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61" y="530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48" name="Equation" r:id="rId31" imgW="76129" imgH="83993" progId="Equation.3">
                    <p:embed/>
                  </p:oleObj>
                </mc:Choice>
                <mc:Fallback>
                  <p:oleObj name="Equation" r:id="rId31" imgW="76129" imgH="83993" progId="Equation.3">
                    <p:embed/>
                    <p:pic>
                      <p:nvPicPr>
                        <p:cNvPr id="27771" name="Object 53">
                          <a:extLst>
                            <a:ext uri="{FF2B5EF4-FFF2-40B4-BE49-F238E27FC236}">
                              <a16:creationId xmlns:a16="http://schemas.microsoft.com/office/drawing/2014/main" id="{60CFEA86-643F-4A27-A66D-3CA0ECA1E4D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3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61" y="530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082" name="Line 26">
            <a:extLst>
              <a:ext uri="{FF2B5EF4-FFF2-40B4-BE49-F238E27FC236}">
                <a16:creationId xmlns:a16="http://schemas.microsoft.com/office/drawing/2014/main" id="{025A2E2D-25A8-46CC-9FC7-D8B68C8344E7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894513" y="1235075"/>
            <a:ext cx="463550" cy="100647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83" name="Line 27">
            <a:extLst>
              <a:ext uri="{FF2B5EF4-FFF2-40B4-BE49-F238E27FC236}">
                <a16:creationId xmlns:a16="http://schemas.microsoft.com/office/drawing/2014/main" id="{C9DAC181-A4F3-482F-8A48-231CF4DB4D27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6864350" y="347663"/>
            <a:ext cx="1122363" cy="88265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84" name="Line 28">
            <a:extLst>
              <a:ext uri="{FF2B5EF4-FFF2-40B4-BE49-F238E27FC236}">
                <a16:creationId xmlns:a16="http://schemas.microsoft.com/office/drawing/2014/main" id="{523DB81E-7536-4AA8-A5BE-498A922937EB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035800" y="1733550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85" name="Arc 29">
            <a:extLst>
              <a:ext uri="{FF2B5EF4-FFF2-40B4-BE49-F238E27FC236}">
                <a16:creationId xmlns:a16="http://schemas.microsoft.com/office/drawing/2014/main" id="{8EBBB6ED-E558-437F-9A87-D348553810C6}"/>
              </a:ext>
            </a:extLst>
          </p:cNvPr>
          <p:cNvSpPr>
            <a:spLocks/>
          </p:cNvSpPr>
          <p:nvPr/>
        </p:nvSpPr>
        <p:spPr bwMode="auto">
          <a:xfrm>
            <a:off x="6853238" y="1020763"/>
            <a:ext cx="171450" cy="142875"/>
          </a:xfrm>
          <a:custGeom>
            <a:avLst/>
            <a:gdLst>
              <a:gd name="T0" fmla="*/ 2147483646 w 19739"/>
              <a:gd name="T1" fmla="*/ 0 h 21374"/>
              <a:gd name="T2" fmla="*/ 2147483646 w 19739"/>
              <a:gd name="T3" fmla="*/ 2147483646 h 21374"/>
              <a:gd name="T4" fmla="*/ 0 w 19739"/>
              <a:gd name="T5" fmla="*/ 2147483646 h 21374"/>
              <a:gd name="T6" fmla="*/ 0 60000 65536"/>
              <a:gd name="T7" fmla="*/ 0 60000 65536"/>
              <a:gd name="T8" fmla="*/ 0 60000 65536"/>
              <a:gd name="T9" fmla="*/ 0 w 19739"/>
              <a:gd name="T10" fmla="*/ 0 h 21374"/>
              <a:gd name="T11" fmla="*/ 19739 w 19739"/>
              <a:gd name="T12" fmla="*/ 21374 h 2137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739" h="21374" fill="none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</a:path>
              <a:path w="19739" h="21374" stroke="0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  <a:lnTo>
                  <a:pt x="0" y="21374"/>
                </a:lnTo>
                <a:lnTo>
                  <a:pt x="3114" y="-1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086" name="Object 9">
            <a:extLst>
              <a:ext uri="{FF2B5EF4-FFF2-40B4-BE49-F238E27FC236}">
                <a16:creationId xmlns:a16="http://schemas.microsoft.com/office/drawing/2014/main" id="{27D02C6D-CE23-4889-B26F-1C13E8BAC3E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024688" y="714375"/>
          <a:ext cx="111125" cy="233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49" name="公式" r:id="rId33" imgW="106751" imgH="259190" progId="Equation.3">
                  <p:embed/>
                </p:oleObj>
              </mc:Choice>
              <mc:Fallback>
                <p:oleObj name="公式" r:id="rId33" imgW="106751" imgH="259190" progId="Equation.3">
                  <p:embed/>
                  <p:pic>
                    <p:nvPicPr>
                      <p:cNvPr id="45086" name="Object 9">
                        <a:extLst>
                          <a:ext uri="{FF2B5EF4-FFF2-40B4-BE49-F238E27FC236}">
                            <a16:creationId xmlns:a16="http://schemas.microsoft.com/office/drawing/2014/main" id="{27D02C6D-CE23-4889-B26F-1C13E8BAC3E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24688" y="714375"/>
                        <a:ext cx="111125" cy="233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87" name="Line 31">
            <a:extLst>
              <a:ext uri="{FF2B5EF4-FFF2-40B4-BE49-F238E27FC236}">
                <a16:creationId xmlns:a16="http://schemas.microsoft.com/office/drawing/2014/main" id="{328261D7-B7DC-4CC6-A2A2-B0EF5D3AF1E4}"/>
              </a:ext>
            </a:extLst>
          </p:cNvPr>
          <p:cNvSpPr>
            <a:spLocks noChangeAspect="1" noChangeShapeType="1"/>
          </p:cNvSpPr>
          <p:nvPr/>
        </p:nvSpPr>
        <p:spPr bwMode="auto">
          <a:xfrm rot="16561935" flipV="1">
            <a:off x="7167563" y="831850"/>
            <a:ext cx="160338" cy="160337"/>
          </a:xfrm>
          <a:prstGeom prst="line">
            <a:avLst/>
          </a:prstGeom>
          <a:noFill/>
          <a:ln w="19050">
            <a:solidFill>
              <a:schemeClr val="hlink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088" name="Line 32">
            <a:extLst>
              <a:ext uri="{FF2B5EF4-FFF2-40B4-BE49-F238E27FC236}">
                <a16:creationId xmlns:a16="http://schemas.microsoft.com/office/drawing/2014/main" id="{DA311326-185A-4F8E-BE06-82D5681DCB7F}"/>
              </a:ext>
            </a:extLst>
          </p:cNvPr>
          <p:cNvSpPr>
            <a:spLocks noChangeAspect="1" noChangeShapeType="1"/>
          </p:cNvSpPr>
          <p:nvPr/>
        </p:nvSpPr>
        <p:spPr bwMode="auto">
          <a:xfrm rot="16561935" flipV="1">
            <a:off x="7519988" y="571500"/>
            <a:ext cx="160338" cy="160337"/>
          </a:xfrm>
          <a:prstGeom prst="line">
            <a:avLst/>
          </a:prstGeom>
          <a:noFill/>
          <a:ln w="19050">
            <a:solidFill>
              <a:schemeClr val="hlink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7669" name="Group 33">
            <a:extLst>
              <a:ext uri="{FF2B5EF4-FFF2-40B4-BE49-F238E27FC236}">
                <a16:creationId xmlns:a16="http://schemas.microsoft.com/office/drawing/2014/main" id="{8B6BF145-6856-42B5-97E8-705500F397BC}"/>
              </a:ext>
            </a:extLst>
          </p:cNvPr>
          <p:cNvGrpSpPr>
            <a:grpSpLocks/>
          </p:cNvGrpSpPr>
          <p:nvPr/>
        </p:nvGrpSpPr>
        <p:grpSpPr bwMode="auto">
          <a:xfrm>
            <a:off x="5580063" y="333375"/>
            <a:ext cx="2665412" cy="1892300"/>
            <a:chOff x="3515" y="210"/>
            <a:chExt cx="1679" cy="1192"/>
          </a:xfrm>
        </p:grpSpPr>
        <p:sp>
          <p:nvSpPr>
            <p:cNvPr id="27747" name="Rectangle 34">
              <a:extLst>
                <a:ext uri="{FF2B5EF4-FFF2-40B4-BE49-F238E27FC236}">
                  <a16:creationId xmlns:a16="http://schemas.microsoft.com/office/drawing/2014/main" id="{B2B00928-E9E8-4679-AE1C-34FDF41142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5" y="767"/>
              <a:ext cx="1679" cy="635"/>
            </a:xfrm>
            <a:prstGeom prst="rect">
              <a:avLst/>
            </a:prstGeom>
            <a:solidFill>
              <a:srgbClr val="CC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7748" name="Group 35">
              <a:extLst>
                <a:ext uri="{FF2B5EF4-FFF2-40B4-BE49-F238E27FC236}">
                  <a16:creationId xmlns:a16="http://schemas.microsoft.com/office/drawing/2014/main" id="{80D172CB-4458-4BD3-8F67-DA71F41F401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515" y="210"/>
              <a:ext cx="828" cy="1122"/>
              <a:chOff x="3515" y="210"/>
              <a:chExt cx="828" cy="1122"/>
            </a:xfrm>
          </p:grpSpPr>
          <p:sp>
            <p:nvSpPr>
              <p:cNvPr id="27749" name="Line 36">
                <a:extLst>
                  <a:ext uri="{FF2B5EF4-FFF2-40B4-BE49-F238E27FC236}">
                    <a16:creationId xmlns:a16="http://schemas.microsoft.com/office/drawing/2014/main" id="{E195D3A1-8BA6-49D5-87DC-4EDC6CE9DE6D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>
                <a:off x="3636" y="210"/>
                <a:ext cx="707" cy="572"/>
              </a:xfrm>
              <a:prstGeom prst="line">
                <a:avLst/>
              </a:prstGeom>
              <a:noFill/>
              <a:ln w="31750">
                <a:solidFill>
                  <a:srgbClr val="FFCC99"/>
                </a:solidFill>
                <a:round/>
                <a:headEnd type="none" w="med" len="sm"/>
                <a:tailEnd type="triangle" w="sm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0" name="Line 37">
                <a:extLst>
                  <a:ext uri="{FF2B5EF4-FFF2-40B4-BE49-F238E27FC236}">
                    <a16:creationId xmlns:a16="http://schemas.microsoft.com/office/drawing/2014/main" id="{A7E75333-9766-40E5-ABE2-A5126878499D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 flipV="1">
                <a:off x="3719" y="254"/>
                <a:ext cx="102" cy="102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1" name="Arc 38">
                <a:extLst>
                  <a:ext uri="{FF2B5EF4-FFF2-40B4-BE49-F238E27FC236}">
                    <a16:creationId xmlns:a16="http://schemas.microsoft.com/office/drawing/2014/main" id="{F5CC7DF8-B42C-4EB7-B807-FFDC9450DB4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249" y="644"/>
                <a:ext cx="73" cy="81"/>
              </a:xfrm>
              <a:custGeom>
                <a:avLst/>
                <a:gdLst>
                  <a:gd name="T0" fmla="*/ 0 w 19929"/>
                  <a:gd name="T1" fmla="*/ 0 h 21582"/>
                  <a:gd name="T2" fmla="*/ 0 w 19929"/>
                  <a:gd name="T3" fmla="*/ 0 h 21582"/>
                  <a:gd name="T4" fmla="*/ 0 w 19929"/>
                  <a:gd name="T5" fmla="*/ 0 h 21582"/>
                  <a:gd name="T6" fmla="*/ 0 60000 65536"/>
                  <a:gd name="T7" fmla="*/ 0 60000 65536"/>
                  <a:gd name="T8" fmla="*/ 0 60000 65536"/>
                  <a:gd name="T9" fmla="*/ 0 w 19929"/>
                  <a:gd name="T10" fmla="*/ 0 h 21582"/>
                  <a:gd name="T11" fmla="*/ 19929 w 19929"/>
                  <a:gd name="T12" fmla="*/ 21582 h 2158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9929" h="21582" fill="none" extrusionOk="0">
                    <a:moveTo>
                      <a:pt x="879" y="-1"/>
                    </a:moveTo>
                    <a:cubicBezTo>
                      <a:pt x="9263" y="341"/>
                      <a:pt x="16692" y="5508"/>
                      <a:pt x="19928" y="13251"/>
                    </a:cubicBezTo>
                  </a:path>
                  <a:path w="19929" h="21582" stroke="0" extrusionOk="0">
                    <a:moveTo>
                      <a:pt x="879" y="-1"/>
                    </a:moveTo>
                    <a:cubicBezTo>
                      <a:pt x="9263" y="341"/>
                      <a:pt x="16692" y="5508"/>
                      <a:pt x="19928" y="13251"/>
                    </a:cubicBezTo>
                    <a:lnTo>
                      <a:pt x="0" y="21582"/>
                    </a:lnTo>
                    <a:lnTo>
                      <a:pt x="879" y="-1"/>
                    </a:lnTo>
                    <a:close/>
                  </a:path>
                </a:pathLst>
              </a:custGeom>
              <a:noFill/>
              <a:ln w="19050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2" name="Line 39">
                <a:extLst>
                  <a:ext uri="{FF2B5EF4-FFF2-40B4-BE49-F238E27FC236}">
                    <a16:creationId xmlns:a16="http://schemas.microsoft.com/office/drawing/2014/main" id="{E60EBB09-AA46-4D53-8030-5AF789F64DFB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 flipV="1">
                <a:off x="3869" y="383"/>
                <a:ext cx="102" cy="102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3" name="Line 40">
                <a:extLst>
                  <a:ext uri="{FF2B5EF4-FFF2-40B4-BE49-F238E27FC236}">
                    <a16:creationId xmlns:a16="http://schemas.microsoft.com/office/drawing/2014/main" id="{5354773D-2F40-4B74-B2DE-0467E0F3022B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 flipV="1">
                <a:off x="3941" y="447"/>
                <a:ext cx="102" cy="102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27754" name="Object 43">
                <a:extLst>
                  <a:ext uri="{FF2B5EF4-FFF2-40B4-BE49-F238E27FC236}">
                    <a16:creationId xmlns:a16="http://schemas.microsoft.com/office/drawing/2014/main" id="{2567FA55-0019-4F50-97EE-5583E64E5BD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515" y="741"/>
              <a:ext cx="161" cy="21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58950" name="公式" r:id="rId35" imgW="274320" imgH="380937" progId="Equation.3">
                      <p:embed/>
                    </p:oleObj>
                  </mc:Choice>
                  <mc:Fallback>
                    <p:oleObj name="公式" r:id="rId35" imgW="274320" imgH="380937" progId="Equation.3">
                      <p:embed/>
                      <p:pic>
                        <p:nvPicPr>
                          <p:cNvPr id="27754" name="Object 43">
                            <a:extLst>
                              <a:ext uri="{FF2B5EF4-FFF2-40B4-BE49-F238E27FC236}">
                                <a16:creationId xmlns:a16="http://schemas.microsoft.com/office/drawing/2014/main" id="{2567FA55-0019-4F50-97EE-5583E64E5BD9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515" y="741"/>
                            <a:ext cx="161" cy="21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755" name="Object 44">
                <a:extLst>
                  <a:ext uri="{FF2B5EF4-FFF2-40B4-BE49-F238E27FC236}">
                    <a16:creationId xmlns:a16="http://schemas.microsoft.com/office/drawing/2014/main" id="{45A07F2F-089B-4305-ADE9-E6699BAD6F2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515" y="459"/>
              <a:ext cx="141" cy="21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58951" name="公式" r:id="rId37" imgW="243698" imgH="380937" progId="Equation.3">
                      <p:embed/>
                    </p:oleObj>
                  </mc:Choice>
                  <mc:Fallback>
                    <p:oleObj name="公式" r:id="rId37" imgW="243698" imgH="380937" progId="Equation.3">
                      <p:embed/>
                      <p:pic>
                        <p:nvPicPr>
                          <p:cNvPr id="27755" name="Object 44">
                            <a:extLst>
                              <a:ext uri="{FF2B5EF4-FFF2-40B4-BE49-F238E27FC236}">
                                <a16:creationId xmlns:a16="http://schemas.microsoft.com/office/drawing/2014/main" id="{45A07F2F-089B-4305-ADE9-E6699BAD6F23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3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515" y="459"/>
                            <a:ext cx="141" cy="21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756" name="Object 45">
                <a:extLst>
                  <a:ext uri="{FF2B5EF4-FFF2-40B4-BE49-F238E27FC236}">
                    <a16:creationId xmlns:a16="http://schemas.microsoft.com/office/drawing/2014/main" id="{02BFC255-8165-49BF-A89C-3C7AD79296F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216" y="450"/>
              <a:ext cx="70" cy="14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58952" name="公式" r:id="rId39" imgW="106751" imgH="259190" progId="Equation.3">
                      <p:embed/>
                    </p:oleObj>
                  </mc:Choice>
                  <mc:Fallback>
                    <p:oleObj name="公式" r:id="rId39" imgW="106751" imgH="259190" progId="Equation.3">
                      <p:embed/>
                      <p:pic>
                        <p:nvPicPr>
                          <p:cNvPr id="27756" name="Object 45">
                            <a:extLst>
                              <a:ext uri="{FF2B5EF4-FFF2-40B4-BE49-F238E27FC236}">
                                <a16:creationId xmlns:a16="http://schemas.microsoft.com/office/drawing/2014/main" id="{02BFC255-8165-49BF-A89C-3C7AD79296FE}"/>
                              </a:ext>
                            </a:extLst>
                          </p:cNvPr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4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16" y="450"/>
                            <a:ext cx="70" cy="147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9525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  <a:ext uri="{AF507438-7753-43E0-B8FC-AC1667EBCBE1}">
                              <a14:hiddenEffects xmlns:a14="http://schemas.microsoft.com/office/drawing/2010/main">
                                <a:effectLst>
                                  <a:outerShdw dist="35921" dir="2700000" algn="ctr" rotWithShape="0">
                                    <a:srgbClr val="808080"/>
                                  </a:outerShdw>
                                </a:effectLst>
                              </a14:hiddenEffects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7757" name="Line 44">
                <a:extLst>
                  <a:ext uri="{FF2B5EF4-FFF2-40B4-BE49-F238E27FC236}">
                    <a16:creationId xmlns:a16="http://schemas.microsoft.com/office/drawing/2014/main" id="{DAAFB8BD-117E-4E58-9EBE-25788EBCD02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333" y="227"/>
                <a:ext cx="1" cy="1105"/>
              </a:xfrm>
              <a:prstGeom prst="line">
                <a:avLst/>
              </a:prstGeom>
              <a:noFill/>
              <a:ln w="28575">
                <a:solidFill>
                  <a:schemeClr val="bg1"/>
                </a:solidFill>
                <a:prstDash val="dashDot"/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8" name="Line 45">
                <a:extLst>
                  <a:ext uri="{FF2B5EF4-FFF2-40B4-BE49-F238E27FC236}">
                    <a16:creationId xmlns:a16="http://schemas.microsoft.com/office/drawing/2014/main" id="{DEBA0AE9-5085-4079-9697-36F8763D3993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 flipV="1">
                <a:off x="4005" y="519"/>
                <a:ext cx="102" cy="102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759" name="Line 46">
                <a:extLst>
                  <a:ext uri="{FF2B5EF4-FFF2-40B4-BE49-F238E27FC236}">
                    <a16:creationId xmlns:a16="http://schemas.microsoft.com/office/drawing/2014/main" id="{A8FF8152-2A47-4ED2-8FD5-E7B407D4AC01}"/>
                  </a:ext>
                </a:extLst>
              </p:cNvPr>
              <p:cNvSpPr>
                <a:spLocks noChangeAspect="1" noChangeShapeType="1"/>
              </p:cNvSpPr>
              <p:nvPr/>
            </p:nvSpPr>
            <p:spPr bwMode="auto">
              <a:xfrm flipV="1">
                <a:off x="3793" y="319"/>
                <a:ext cx="102" cy="102"/>
              </a:xfrm>
              <a:prstGeom prst="line">
                <a:avLst/>
              </a:prstGeom>
              <a:noFill/>
              <a:ln w="19050">
                <a:solidFill>
                  <a:srgbClr val="FFCC99"/>
                </a:solidFill>
                <a:round/>
                <a:headEnd type="none" w="med" len="sm"/>
                <a:tailEnd type="none" w="med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5103" name="Line 47">
            <a:extLst>
              <a:ext uri="{FF2B5EF4-FFF2-40B4-BE49-F238E27FC236}">
                <a16:creationId xmlns:a16="http://schemas.microsoft.com/office/drawing/2014/main" id="{0FFA6F23-E12D-4DBA-A679-3E835F18A935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6972300" y="1590675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04" name="Line 48">
            <a:extLst>
              <a:ext uri="{FF2B5EF4-FFF2-40B4-BE49-F238E27FC236}">
                <a16:creationId xmlns:a16="http://schemas.microsoft.com/office/drawing/2014/main" id="{16B3D5D2-3054-4DE4-BA08-50A6E8EFF72E}"/>
              </a:ext>
            </a:extLst>
          </p:cNvPr>
          <p:cNvSpPr>
            <a:spLocks noChangeAspect="1" noChangeShapeType="1"/>
          </p:cNvSpPr>
          <p:nvPr/>
        </p:nvSpPr>
        <p:spPr bwMode="auto">
          <a:xfrm rot="-644247">
            <a:off x="2863850" y="3400425"/>
            <a:ext cx="463550" cy="100647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05" name="Line 49">
            <a:extLst>
              <a:ext uri="{FF2B5EF4-FFF2-40B4-BE49-F238E27FC236}">
                <a16:creationId xmlns:a16="http://schemas.microsoft.com/office/drawing/2014/main" id="{1B7BAC09-E8DE-42BD-971E-5E7E787CA377}"/>
              </a:ext>
            </a:extLst>
          </p:cNvPr>
          <p:cNvSpPr>
            <a:spLocks noChangeAspect="1" noChangeShapeType="1"/>
          </p:cNvSpPr>
          <p:nvPr/>
        </p:nvSpPr>
        <p:spPr bwMode="auto">
          <a:xfrm flipH="1">
            <a:off x="2760663" y="2579688"/>
            <a:ext cx="1122362" cy="88265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 type="triangle" w="sm" len="lg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06" name="Arc 50">
            <a:extLst>
              <a:ext uri="{FF2B5EF4-FFF2-40B4-BE49-F238E27FC236}">
                <a16:creationId xmlns:a16="http://schemas.microsoft.com/office/drawing/2014/main" id="{DF9DE335-F0E5-4877-AE25-32EE4E82549B}"/>
              </a:ext>
            </a:extLst>
          </p:cNvPr>
          <p:cNvSpPr>
            <a:spLocks/>
          </p:cNvSpPr>
          <p:nvPr/>
        </p:nvSpPr>
        <p:spPr bwMode="auto">
          <a:xfrm>
            <a:off x="2749550" y="3252788"/>
            <a:ext cx="171450" cy="142875"/>
          </a:xfrm>
          <a:custGeom>
            <a:avLst/>
            <a:gdLst>
              <a:gd name="T0" fmla="*/ 2147483646 w 19739"/>
              <a:gd name="T1" fmla="*/ 0 h 21374"/>
              <a:gd name="T2" fmla="*/ 2147483646 w 19739"/>
              <a:gd name="T3" fmla="*/ 2147483646 h 21374"/>
              <a:gd name="T4" fmla="*/ 0 w 19739"/>
              <a:gd name="T5" fmla="*/ 2147483646 h 21374"/>
              <a:gd name="T6" fmla="*/ 0 60000 65536"/>
              <a:gd name="T7" fmla="*/ 0 60000 65536"/>
              <a:gd name="T8" fmla="*/ 0 60000 65536"/>
              <a:gd name="T9" fmla="*/ 0 w 19739"/>
              <a:gd name="T10" fmla="*/ 0 h 21374"/>
              <a:gd name="T11" fmla="*/ 19739 w 19739"/>
              <a:gd name="T12" fmla="*/ 21374 h 21374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739" h="21374" fill="none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</a:path>
              <a:path w="19739" h="21374" stroke="0" extrusionOk="0">
                <a:moveTo>
                  <a:pt x="3114" y="-1"/>
                </a:moveTo>
                <a:cubicBezTo>
                  <a:pt x="10451" y="1068"/>
                  <a:pt x="16728" y="5827"/>
                  <a:pt x="19739" y="12603"/>
                </a:cubicBezTo>
                <a:lnTo>
                  <a:pt x="0" y="21374"/>
                </a:lnTo>
                <a:lnTo>
                  <a:pt x="3114" y="-1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107" name="Object 10">
            <a:extLst>
              <a:ext uri="{FF2B5EF4-FFF2-40B4-BE49-F238E27FC236}">
                <a16:creationId xmlns:a16="http://schemas.microsoft.com/office/drawing/2014/main" id="{F5C25ED4-2CFE-443D-AE20-7BA1E3C5477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48013" y="3009900"/>
          <a:ext cx="157162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3" name="公式" r:id="rId41" imgW="76129" imgH="83993" progId="Equation.3">
                  <p:embed/>
                </p:oleObj>
              </mc:Choice>
              <mc:Fallback>
                <p:oleObj name="公式" r:id="rId41" imgW="76129" imgH="83993" progId="Equation.3">
                  <p:embed/>
                  <p:pic>
                    <p:nvPicPr>
                      <p:cNvPr id="45107" name="Object 10">
                        <a:extLst>
                          <a:ext uri="{FF2B5EF4-FFF2-40B4-BE49-F238E27FC236}">
                            <a16:creationId xmlns:a16="http://schemas.microsoft.com/office/drawing/2014/main" id="{F5C25ED4-2CFE-443D-AE20-7BA1E3C5477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8013" y="3009900"/>
                        <a:ext cx="157162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08" name="Object 11">
            <a:extLst>
              <a:ext uri="{FF2B5EF4-FFF2-40B4-BE49-F238E27FC236}">
                <a16:creationId xmlns:a16="http://schemas.microsoft.com/office/drawing/2014/main" id="{F2BE045E-A780-44F6-A629-006C396B17A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21050" y="2874963"/>
          <a:ext cx="157163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4" name="公式" r:id="rId43" imgW="76129" imgH="83993" progId="Equation.3">
                  <p:embed/>
                </p:oleObj>
              </mc:Choice>
              <mc:Fallback>
                <p:oleObj name="公式" r:id="rId43" imgW="76129" imgH="83993" progId="Equation.3">
                  <p:embed/>
                  <p:pic>
                    <p:nvPicPr>
                      <p:cNvPr id="45108" name="Object 11">
                        <a:extLst>
                          <a:ext uri="{FF2B5EF4-FFF2-40B4-BE49-F238E27FC236}">
                            <a16:creationId xmlns:a16="http://schemas.microsoft.com/office/drawing/2014/main" id="{F2BE045E-A780-44F6-A629-006C396B17A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1050" y="2874963"/>
                        <a:ext cx="157163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09" name="Object 12">
            <a:extLst>
              <a:ext uri="{FF2B5EF4-FFF2-40B4-BE49-F238E27FC236}">
                <a16:creationId xmlns:a16="http://schemas.microsoft.com/office/drawing/2014/main" id="{B4077624-A2D9-4D10-87A9-32ACCD2D83C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71788" y="2886075"/>
          <a:ext cx="211137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5" name="公式" r:id="rId45" imgW="228813" imgH="411480" progId="Equation.3">
                  <p:embed/>
                </p:oleObj>
              </mc:Choice>
              <mc:Fallback>
                <p:oleObj name="公式" r:id="rId45" imgW="228813" imgH="411480" progId="Equation.3">
                  <p:embed/>
                  <p:pic>
                    <p:nvPicPr>
                      <p:cNvPr id="45109" name="Object 12">
                        <a:extLst>
                          <a:ext uri="{FF2B5EF4-FFF2-40B4-BE49-F238E27FC236}">
                            <a16:creationId xmlns:a16="http://schemas.microsoft.com/office/drawing/2014/main" id="{B4077624-A2D9-4D10-87A9-32ACCD2D83C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1788" y="2886075"/>
                        <a:ext cx="211137" cy="355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10" name="Object 13">
            <a:extLst>
              <a:ext uri="{FF2B5EF4-FFF2-40B4-BE49-F238E27FC236}">
                <a16:creationId xmlns:a16="http://schemas.microsoft.com/office/drawing/2014/main" id="{F4882F61-44B1-4C78-861C-FECD278B537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33775" y="2708275"/>
          <a:ext cx="157163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6" name="公式" r:id="rId47" imgW="76129" imgH="83993" progId="Equation.3">
                  <p:embed/>
                </p:oleObj>
              </mc:Choice>
              <mc:Fallback>
                <p:oleObj name="公式" r:id="rId47" imgW="76129" imgH="83993" progId="Equation.3">
                  <p:embed/>
                  <p:pic>
                    <p:nvPicPr>
                      <p:cNvPr id="45110" name="Object 13">
                        <a:extLst>
                          <a:ext uri="{FF2B5EF4-FFF2-40B4-BE49-F238E27FC236}">
                            <a16:creationId xmlns:a16="http://schemas.microsoft.com/office/drawing/2014/main" id="{F4882F61-44B1-4C78-861C-FECD278B537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3775" y="2708275"/>
                        <a:ext cx="157163" cy="171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11" name="Object 14">
            <a:extLst>
              <a:ext uri="{FF2B5EF4-FFF2-40B4-BE49-F238E27FC236}">
                <a16:creationId xmlns:a16="http://schemas.microsoft.com/office/drawing/2014/main" id="{54CDCCCD-5903-4C33-8A98-57B833E5D1F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197225" y="4049713"/>
          <a:ext cx="115888" cy="128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7" name="公式" r:id="rId49" imgW="76129" imgH="83993" progId="Equation.3">
                  <p:embed/>
                </p:oleObj>
              </mc:Choice>
              <mc:Fallback>
                <p:oleObj name="公式" r:id="rId49" imgW="76129" imgH="83993" progId="Equation.3">
                  <p:embed/>
                  <p:pic>
                    <p:nvPicPr>
                      <p:cNvPr id="45111" name="Object 14">
                        <a:extLst>
                          <a:ext uri="{FF2B5EF4-FFF2-40B4-BE49-F238E27FC236}">
                            <a16:creationId xmlns:a16="http://schemas.microsoft.com/office/drawing/2014/main" id="{54CDCCCD-5903-4C33-8A98-57B833E5D1F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7225" y="4049713"/>
                        <a:ext cx="115888" cy="128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12" name="Object 15">
            <a:extLst>
              <a:ext uri="{FF2B5EF4-FFF2-40B4-BE49-F238E27FC236}">
                <a16:creationId xmlns:a16="http://schemas.microsoft.com/office/drawing/2014/main" id="{36FE7A9F-2EB5-497D-AA29-0FEBACF896A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52763" y="3867150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8" name="公式" r:id="rId51" imgW="76129" imgH="83993" progId="Equation.3">
                  <p:embed/>
                </p:oleObj>
              </mc:Choice>
              <mc:Fallback>
                <p:oleObj name="公式" r:id="rId51" imgW="76129" imgH="83993" progId="Equation.3">
                  <p:embed/>
                  <p:pic>
                    <p:nvPicPr>
                      <p:cNvPr id="45112" name="Object 15">
                        <a:extLst>
                          <a:ext uri="{FF2B5EF4-FFF2-40B4-BE49-F238E27FC236}">
                            <a16:creationId xmlns:a16="http://schemas.microsoft.com/office/drawing/2014/main" id="{36FE7A9F-2EB5-497D-AA29-0FEBACF896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2763" y="3867150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113" name="Object 16">
            <a:extLst>
              <a:ext uri="{FF2B5EF4-FFF2-40B4-BE49-F238E27FC236}">
                <a16:creationId xmlns:a16="http://schemas.microsoft.com/office/drawing/2014/main" id="{C640326E-8596-49FB-A0E2-C4B9E6D4BAB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16238" y="365442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59" name="公式" r:id="rId53" imgW="76129" imgH="83993" progId="Equation.3">
                  <p:embed/>
                </p:oleObj>
              </mc:Choice>
              <mc:Fallback>
                <p:oleObj name="公式" r:id="rId53" imgW="76129" imgH="83993" progId="Equation.3">
                  <p:embed/>
                  <p:pic>
                    <p:nvPicPr>
                      <p:cNvPr id="45113" name="Object 16">
                        <a:extLst>
                          <a:ext uri="{FF2B5EF4-FFF2-40B4-BE49-F238E27FC236}">
                            <a16:creationId xmlns:a16="http://schemas.microsoft.com/office/drawing/2014/main" id="{C640326E-8596-49FB-A0E2-C4B9E6D4BAB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365442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81" name="Group 58">
            <a:extLst>
              <a:ext uri="{FF2B5EF4-FFF2-40B4-BE49-F238E27FC236}">
                <a16:creationId xmlns:a16="http://schemas.microsoft.com/office/drawing/2014/main" id="{AA38F52B-4E42-4F22-B32F-12A2C25FCF95}"/>
              </a:ext>
            </a:extLst>
          </p:cNvPr>
          <p:cNvGrpSpPr>
            <a:grpSpLocks/>
          </p:cNvGrpSpPr>
          <p:nvPr/>
        </p:nvGrpSpPr>
        <p:grpSpPr bwMode="auto">
          <a:xfrm>
            <a:off x="1476375" y="2565400"/>
            <a:ext cx="2665413" cy="1892300"/>
            <a:chOff x="930" y="1616"/>
            <a:chExt cx="1679" cy="1192"/>
          </a:xfrm>
        </p:grpSpPr>
        <p:sp>
          <p:nvSpPr>
            <p:cNvPr id="27735" name="Rectangle 59">
              <a:extLst>
                <a:ext uri="{FF2B5EF4-FFF2-40B4-BE49-F238E27FC236}">
                  <a16:creationId xmlns:a16="http://schemas.microsoft.com/office/drawing/2014/main" id="{60C846DB-0101-43BB-9629-591F733CE4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" y="2173"/>
              <a:ext cx="1679" cy="635"/>
            </a:xfrm>
            <a:prstGeom prst="rect">
              <a:avLst/>
            </a:prstGeom>
            <a:solidFill>
              <a:srgbClr val="CC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736" name="Line 60">
              <a:extLst>
                <a:ext uri="{FF2B5EF4-FFF2-40B4-BE49-F238E27FC236}">
                  <a16:creationId xmlns:a16="http://schemas.microsoft.com/office/drawing/2014/main" id="{3AD6AD24-C95B-47BF-9728-4A0CBA1C83B7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1051" y="1616"/>
              <a:ext cx="707" cy="572"/>
            </a:xfrm>
            <a:prstGeom prst="line">
              <a:avLst/>
            </a:prstGeom>
            <a:noFill/>
            <a:ln w="31750">
              <a:solidFill>
                <a:srgbClr val="FFCC99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37" name="Arc 61">
              <a:extLst>
                <a:ext uri="{FF2B5EF4-FFF2-40B4-BE49-F238E27FC236}">
                  <a16:creationId xmlns:a16="http://schemas.microsoft.com/office/drawing/2014/main" id="{AF598B71-B022-40C6-BE40-A75BBD1E5F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64" y="2050"/>
              <a:ext cx="73" cy="81"/>
            </a:xfrm>
            <a:custGeom>
              <a:avLst/>
              <a:gdLst>
                <a:gd name="T0" fmla="*/ 0 w 19929"/>
                <a:gd name="T1" fmla="*/ 0 h 21582"/>
                <a:gd name="T2" fmla="*/ 0 w 19929"/>
                <a:gd name="T3" fmla="*/ 0 h 21582"/>
                <a:gd name="T4" fmla="*/ 0 w 19929"/>
                <a:gd name="T5" fmla="*/ 0 h 21582"/>
                <a:gd name="T6" fmla="*/ 0 60000 65536"/>
                <a:gd name="T7" fmla="*/ 0 60000 65536"/>
                <a:gd name="T8" fmla="*/ 0 60000 65536"/>
                <a:gd name="T9" fmla="*/ 0 w 19929"/>
                <a:gd name="T10" fmla="*/ 0 h 21582"/>
                <a:gd name="T11" fmla="*/ 19929 w 19929"/>
                <a:gd name="T12" fmla="*/ 21582 h 215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29" h="21582" fill="none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</a:path>
                <a:path w="19929" h="21582" stroke="0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  <a:lnTo>
                    <a:pt x="0" y="21582"/>
                  </a:lnTo>
                  <a:lnTo>
                    <a:pt x="879" y="-1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38" name="Object 35">
              <a:extLst>
                <a:ext uri="{FF2B5EF4-FFF2-40B4-BE49-F238E27FC236}">
                  <a16:creationId xmlns:a16="http://schemas.microsoft.com/office/drawing/2014/main" id="{362DDAD4-71B9-4668-8821-0F2A50390DF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96" y="1726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0" name="公式" r:id="rId55" imgW="76129" imgH="83993" progId="Equation.3">
                    <p:embed/>
                  </p:oleObj>
                </mc:Choice>
                <mc:Fallback>
                  <p:oleObj name="公式" r:id="rId55" imgW="76129" imgH="83993" progId="Equation.3">
                    <p:embed/>
                    <p:pic>
                      <p:nvPicPr>
                        <p:cNvPr id="27738" name="Object 35">
                          <a:extLst>
                            <a:ext uri="{FF2B5EF4-FFF2-40B4-BE49-F238E27FC236}">
                              <a16:creationId xmlns:a16="http://schemas.microsoft.com/office/drawing/2014/main" id="{362DDAD4-71B9-4668-8821-0F2A50390DF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96" y="1726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39" name="Object 36">
              <a:extLst>
                <a:ext uri="{FF2B5EF4-FFF2-40B4-BE49-F238E27FC236}">
                  <a16:creationId xmlns:a16="http://schemas.microsoft.com/office/drawing/2014/main" id="{59856D44-F465-491D-8656-0CEDB2884AB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373" y="1867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1" name="Equation" r:id="rId57" imgW="76129" imgH="83993" progId="Equation.3">
                    <p:embed/>
                  </p:oleObj>
                </mc:Choice>
                <mc:Fallback>
                  <p:oleObj name="Equation" r:id="rId57" imgW="76129" imgH="83993" progId="Equation.3">
                    <p:embed/>
                    <p:pic>
                      <p:nvPicPr>
                        <p:cNvPr id="27739" name="Object 36">
                          <a:extLst>
                            <a:ext uri="{FF2B5EF4-FFF2-40B4-BE49-F238E27FC236}">
                              <a16:creationId xmlns:a16="http://schemas.microsoft.com/office/drawing/2014/main" id="{59856D44-F465-491D-8656-0CEDB2884AB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73" y="1867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40" name="Object 37">
              <a:extLst>
                <a:ext uri="{FF2B5EF4-FFF2-40B4-BE49-F238E27FC236}">
                  <a16:creationId xmlns:a16="http://schemas.microsoft.com/office/drawing/2014/main" id="{C99DAAF0-0DC3-4865-A06E-C3D7582D4C0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30" y="2147"/>
            <a:ext cx="161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2" name="公式" r:id="rId59" imgW="274320" imgH="380937" progId="Equation.3">
                    <p:embed/>
                  </p:oleObj>
                </mc:Choice>
                <mc:Fallback>
                  <p:oleObj name="公式" r:id="rId59" imgW="274320" imgH="380937" progId="Equation.3">
                    <p:embed/>
                    <p:pic>
                      <p:nvPicPr>
                        <p:cNvPr id="27740" name="Object 37">
                          <a:extLst>
                            <a:ext uri="{FF2B5EF4-FFF2-40B4-BE49-F238E27FC236}">
                              <a16:creationId xmlns:a16="http://schemas.microsoft.com/office/drawing/2014/main" id="{C99DAAF0-0DC3-4865-A06E-C3D7582D4C0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30" y="2147"/>
                          <a:ext cx="161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41" name="Object 38">
              <a:extLst>
                <a:ext uri="{FF2B5EF4-FFF2-40B4-BE49-F238E27FC236}">
                  <a16:creationId xmlns:a16="http://schemas.microsoft.com/office/drawing/2014/main" id="{D8910FF7-7D37-49E9-BA7A-421FD0E295E3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30" y="1865"/>
            <a:ext cx="14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3" name="公式" r:id="rId61" imgW="243698" imgH="380937" progId="Equation.3">
                    <p:embed/>
                  </p:oleObj>
                </mc:Choice>
                <mc:Fallback>
                  <p:oleObj name="公式" r:id="rId61" imgW="243698" imgH="380937" progId="Equation.3">
                    <p:embed/>
                    <p:pic>
                      <p:nvPicPr>
                        <p:cNvPr id="27741" name="Object 38">
                          <a:extLst>
                            <a:ext uri="{FF2B5EF4-FFF2-40B4-BE49-F238E27FC236}">
                              <a16:creationId xmlns:a16="http://schemas.microsoft.com/office/drawing/2014/main" id="{D8910FF7-7D37-49E9-BA7A-421FD0E295E3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30" y="1865"/>
                          <a:ext cx="14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42" name="Object 39">
              <a:extLst>
                <a:ext uri="{FF2B5EF4-FFF2-40B4-BE49-F238E27FC236}">
                  <a16:creationId xmlns:a16="http://schemas.microsoft.com/office/drawing/2014/main" id="{8A5D9F61-8281-46A2-AC7E-1488CF034C3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00" y="1818"/>
            <a:ext cx="133" cy="2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4" name="公式" r:id="rId63" imgW="228813" imgH="411480" progId="Equation.3">
                    <p:embed/>
                  </p:oleObj>
                </mc:Choice>
                <mc:Fallback>
                  <p:oleObj name="公式" r:id="rId63" imgW="228813" imgH="411480" progId="Equation.3">
                    <p:embed/>
                    <p:pic>
                      <p:nvPicPr>
                        <p:cNvPr id="27742" name="Object 39">
                          <a:extLst>
                            <a:ext uri="{FF2B5EF4-FFF2-40B4-BE49-F238E27FC236}">
                              <a16:creationId xmlns:a16="http://schemas.microsoft.com/office/drawing/2014/main" id="{8A5D9F61-8281-46A2-AC7E-1488CF034C3E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00" y="1818"/>
                          <a:ext cx="133" cy="22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743" name="Line 67">
              <a:extLst>
                <a:ext uri="{FF2B5EF4-FFF2-40B4-BE49-F238E27FC236}">
                  <a16:creationId xmlns:a16="http://schemas.microsoft.com/office/drawing/2014/main" id="{AF07BC31-BF0F-45B6-A613-42D03554465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48" y="1633"/>
              <a:ext cx="1" cy="110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44" name="Object 40">
              <a:extLst>
                <a:ext uri="{FF2B5EF4-FFF2-40B4-BE49-F238E27FC236}">
                  <a16:creationId xmlns:a16="http://schemas.microsoft.com/office/drawing/2014/main" id="{9FFB19B8-CD73-42A2-9136-1FECB4D9B17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90" y="1796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5" name="公式" r:id="rId65" imgW="76129" imgH="83993" progId="Equation.3">
                    <p:embed/>
                  </p:oleObj>
                </mc:Choice>
                <mc:Fallback>
                  <p:oleObj name="公式" r:id="rId65" imgW="76129" imgH="83993" progId="Equation.3">
                    <p:embed/>
                    <p:pic>
                      <p:nvPicPr>
                        <p:cNvPr id="27744" name="Object 40">
                          <a:extLst>
                            <a:ext uri="{FF2B5EF4-FFF2-40B4-BE49-F238E27FC236}">
                              <a16:creationId xmlns:a16="http://schemas.microsoft.com/office/drawing/2014/main" id="{9FFB19B8-CD73-42A2-9136-1FECB4D9B17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90" y="1796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45" name="Object 41">
              <a:extLst>
                <a:ext uri="{FF2B5EF4-FFF2-40B4-BE49-F238E27FC236}">
                  <a16:creationId xmlns:a16="http://schemas.microsoft.com/office/drawing/2014/main" id="{7FAD2629-A882-4BBE-926F-007C9507796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543" y="1998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6" name="公式" r:id="rId67" imgW="76129" imgH="83993" progId="Equation.3">
                    <p:embed/>
                  </p:oleObj>
                </mc:Choice>
                <mc:Fallback>
                  <p:oleObj name="公式" r:id="rId67" imgW="76129" imgH="83993" progId="Equation.3">
                    <p:embed/>
                    <p:pic>
                      <p:nvPicPr>
                        <p:cNvPr id="27745" name="Object 41">
                          <a:extLst>
                            <a:ext uri="{FF2B5EF4-FFF2-40B4-BE49-F238E27FC236}">
                              <a16:creationId xmlns:a16="http://schemas.microsoft.com/office/drawing/2014/main" id="{7FAD2629-A882-4BBE-926F-007C9507796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543" y="1998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46" name="Object 42">
              <a:extLst>
                <a:ext uri="{FF2B5EF4-FFF2-40B4-BE49-F238E27FC236}">
                  <a16:creationId xmlns:a16="http://schemas.microsoft.com/office/drawing/2014/main" id="{B75546F2-2754-45B1-BD34-94B48DF1463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61" y="1936"/>
            <a:ext cx="99" cy="10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7" name="Equation" r:id="rId69" imgW="76129" imgH="83993" progId="Equation.3">
                    <p:embed/>
                  </p:oleObj>
                </mc:Choice>
                <mc:Fallback>
                  <p:oleObj name="Equation" r:id="rId69" imgW="76129" imgH="83993" progId="Equation.3">
                    <p:embed/>
                    <p:pic>
                      <p:nvPicPr>
                        <p:cNvPr id="27746" name="Object 42">
                          <a:extLst>
                            <a:ext uri="{FF2B5EF4-FFF2-40B4-BE49-F238E27FC236}">
                              <a16:creationId xmlns:a16="http://schemas.microsoft.com/office/drawing/2014/main" id="{B75546F2-2754-45B1-BD34-94B48DF1463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61" y="1936"/>
                          <a:ext cx="99" cy="10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127" name="Line 71">
            <a:extLst>
              <a:ext uri="{FF2B5EF4-FFF2-40B4-BE49-F238E27FC236}">
                <a16:creationId xmlns:a16="http://schemas.microsoft.com/office/drawing/2014/main" id="{2B05F48D-F2F5-4333-B24D-A6D90D96A1CA}"/>
              </a:ext>
            </a:extLst>
          </p:cNvPr>
          <p:cNvSpPr>
            <a:spLocks noChangeAspect="1" noChangeShapeType="1"/>
          </p:cNvSpPr>
          <p:nvPr/>
        </p:nvSpPr>
        <p:spPr bwMode="auto">
          <a:xfrm>
            <a:off x="6892925" y="3467100"/>
            <a:ext cx="463550" cy="1006475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 type="none" w="med" len="sm"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28" name="Line 72">
            <a:extLst>
              <a:ext uri="{FF2B5EF4-FFF2-40B4-BE49-F238E27FC236}">
                <a16:creationId xmlns:a16="http://schemas.microsoft.com/office/drawing/2014/main" id="{ACF32163-1CD3-440E-B52C-2142A08D9E04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034213" y="3965575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29" name="Line 73">
            <a:extLst>
              <a:ext uri="{FF2B5EF4-FFF2-40B4-BE49-F238E27FC236}">
                <a16:creationId xmlns:a16="http://schemas.microsoft.com/office/drawing/2014/main" id="{8178CEF3-BD5C-4828-B8C8-418C225E50DD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091363" y="4098925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7685" name="Group 74">
            <a:extLst>
              <a:ext uri="{FF2B5EF4-FFF2-40B4-BE49-F238E27FC236}">
                <a16:creationId xmlns:a16="http://schemas.microsoft.com/office/drawing/2014/main" id="{8B58D56F-CD8D-41F6-98D1-E7F5E4531059}"/>
              </a:ext>
            </a:extLst>
          </p:cNvPr>
          <p:cNvGrpSpPr>
            <a:grpSpLocks/>
          </p:cNvGrpSpPr>
          <p:nvPr/>
        </p:nvGrpSpPr>
        <p:grpSpPr bwMode="auto">
          <a:xfrm>
            <a:off x="5580063" y="2554288"/>
            <a:ext cx="2665412" cy="1892300"/>
            <a:chOff x="3514" y="1616"/>
            <a:chExt cx="1679" cy="1192"/>
          </a:xfrm>
        </p:grpSpPr>
        <p:sp>
          <p:nvSpPr>
            <p:cNvPr id="27723" name="Rectangle 75">
              <a:extLst>
                <a:ext uri="{FF2B5EF4-FFF2-40B4-BE49-F238E27FC236}">
                  <a16:creationId xmlns:a16="http://schemas.microsoft.com/office/drawing/2014/main" id="{19E5C674-1676-447D-860B-5EF1CC0027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4" y="2173"/>
              <a:ext cx="1679" cy="635"/>
            </a:xfrm>
            <a:prstGeom prst="rect">
              <a:avLst/>
            </a:prstGeom>
            <a:solidFill>
              <a:srgbClr val="CC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724" name="Line 76">
              <a:extLst>
                <a:ext uri="{FF2B5EF4-FFF2-40B4-BE49-F238E27FC236}">
                  <a16:creationId xmlns:a16="http://schemas.microsoft.com/office/drawing/2014/main" id="{9EBDE007-B8C7-4C50-A0B1-B390BE199AC2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>
              <a:off x="3635" y="1616"/>
              <a:ext cx="707" cy="572"/>
            </a:xfrm>
            <a:prstGeom prst="line">
              <a:avLst/>
            </a:prstGeom>
            <a:noFill/>
            <a:ln w="31750">
              <a:solidFill>
                <a:srgbClr val="FFCC99"/>
              </a:solidFill>
              <a:round/>
              <a:headEnd type="none" w="med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25" name="Line 77">
              <a:extLst>
                <a:ext uri="{FF2B5EF4-FFF2-40B4-BE49-F238E27FC236}">
                  <a16:creationId xmlns:a16="http://schemas.microsoft.com/office/drawing/2014/main" id="{C32C828B-38AD-4EC0-A9F9-7E2A46882C1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3718" y="1660"/>
              <a:ext cx="102" cy="10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26" name="Arc 78">
              <a:extLst>
                <a:ext uri="{FF2B5EF4-FFF2-40B4-BE49-F238E27FC236}">
                  <a16:creationId xmlns:a16="http://schemas.microsoft.com/office/drawing/2014/main" id="{41406A3E-9963-440E-B959-882C16F725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248" y="2050"/>
              <a:ext cx="73" cy="81"/>
            </a:xfrm>
            <a:custGeom>
              <a:avLst/>
              <a:gdLst>
                <a:gd name="T0" fmla="*/ 0 w 19929"/>
                <a:gd name="T1" fmla="*/ 0 h 21582"/>
                <a:gd name="T2" fmla="*/ 0 w 19929"/>
                <a:gd name="T3" fmla="*/ 0 h 21582"/>
                <a:gd name="T4" fmla="*/ 0 w 19929"/>
                <a:gd name="T5" fmla="*/ 0 h 21582"/>
                <a:gd name="T6" fmla="*/ 0 60000 65536"/>
                <a:gd name="T7" fmla="*/ 0 60000 65536"/>
                <a:gd name="T8" fmla="*/ 0 60000 65536"/>
                <a:gd name="T9" fmla="*/ 0 w 19929"/>
                <a:gd name="T10" fmla="*/ 0 h 21582"/>
                <a:gd name="T11" fmla="*/ 19929 w 19929"/>
                <a:gd name="T12" fmla="*/ 21582 h 21582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929" h="21582" fill="none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</a:path>
                <a:path w="19929" h="21582" stroke="0" extrusionOk="0">
                  <a:moveTo>
                    <a:pt x="879" y="-1"/>
                  </a:moveTo>
                  <a:cubicBezTo>
                    <a:pt x="9263" y="341"/>
                    <a:pt x="16692" y="5508"/>
                    <a:pt x="19928" y="13251"/>
                  </a:cubicBezTo>
                  <a:lnTo>
                    <a:pt x="0" y="21582"/>
                  </a:lnTo>
                  <a:lnTo>
                    <a:pt x="879" y="-1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27" name="Line 79">
              <a:extLst>
                <a:ext uri="{FF2B5EF4-FFF2-40B4-BE49-F238E27FC236}">
                  <a16:creationId xmlns:a16="http://schemas.microsoft.com/office/drawing/2014/main" id="{90EA0CBB-371D-46BC-960A-29C0F520DC0B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3868" y="1789"/>
              <a:ext cx="102" cy="10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28" name="Line 80">
              <a:extLst>
                <a:ext uri="{FF2B5EF4-FFF2-40B4-BE49-F238E27FC236}">
                  <a16:creationId xmlns:a16="http://schemas.microsoft.com/office/drawing/2014/main" id="{249222E3-AA8C-415A-AFDA-88AA9BD96AC3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3940" y="1853"/>
              <a:ext cx="102" cy="10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29" name="Object 32">
              <a:extLst>
                <a:ext uri="{FF2B5EF4-FFF2-40B4-BE49-F238E27FC236}">
                  <a16:creationId xmlns:a16="http://schemas.microsoft.com/office/drawing/2014/main" id="{6EB4679F-E46B-4723-B27C-2469D2B00E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14" y="2147"/>
            <a:ext cx="161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8" name="公式" r:id="rId71" imgW="274320" imgH="380937" progId="Equation.3">
                    <p:embed/>
                  </p:oleObj>
                </mc:Choice>
                <mc:Fallback>
                  <p:oleObj name="公式" r:id="rId71" imgW="274320" imgH="380937" progId="Equation.3">
                    <p:embed/>
                    <p:pic>
                      <p:nvPicPr>
                        <p:cNvPr id="27729" name="Object 32">
                          <a:extLst>
                            <a:ext uri="{FF2B5EF4-FFF2-40B4-BE49-F238E27FC236}">
                              <a16:creationId xmlns:a16="http://schemas.microsoft.com/office/drawing/2014/main" id="{6EB4679F-E46B-4723-B27C-2469D2B00E8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14" y="2147"/>
                          <a:ext cx="161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30" name="Object 33">
              <a:extLst>
                <a:ext uri="{FF2B5EF4-FFF2-40B4-BE49-F238E27FC236}">
                  <a16:creationId xmlns:a16="http://schemas.microsoft.com/office/drawing/2014/main" id="{536FFBB6-1E2C-4083-B7BB-2F6FA22E0AD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514" y="1865"/>
            <a:ext cx="14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69" name="公式" r:id="rId73" imgW="243698" imgH="380937" progId="Equation.3">
                    <p:embed/>
                  </p:oleObj>
                </mc:Choice>
                <mc:Fallback>
                  <p:oleObj name="公式" r:id="rId73" imgW="243698" imgH="380937" progId="Equation.3">
                    <p:embed/>
                    <p:pic>
                      <p:nvPicPr>
                        <p:cNvPr id="27730" name="Object 33">
                          <a:extLst>
                            <a:ext uri="{FF2B5EF4-FFF2-40B4-BE49-F238E27FC236}">
                              <a16:creationId xmlns:a16="http://schemas.microsoft.com/office/drawing/2014/main" id="{536FFBB6-1E2C-4083-B7BB-2F6FA22E0AD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14" y="1865"/>
                          <a:ext cx="14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31" name="Object 34">
              <a:extLst>
                <a:ext uri="{FF2B5EF4-FFF2-40B4-BE49-F238E27FC236}">
                  <a16:creationId xmlns:a16="http://schemas.microsoft.com/office/drawing/2014/main" id="{E98F1107-B585-4307-A210-2F788E9E02D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184" y="1818"/>
            <a:ext cx="133" cy="2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0" name="公式" r:id="rId75" imgW="228813" imgH="411480" progId="Equation.3">
                    <p:embed/>
                  </p:oleObj>
                </mc:Choice>
                <mc:Fallback>
                  <p:oleObj name="公式" r:id="rId75" imgW="228813" imgH="411480" progId="Equation.3">
                    <p:embed/>
                    <p:pic>
                      <p:nvPicPr>
                        <p:cNvPr id="27731" name="Object 34">
                          <a:extLst>
                            <a:ext uri="{FF2B5EF4-FFF2-40B4-BE49-F238E27FC236}">
                              <a16:creationId xmlns:a16="http://schemas.microsoft.com/office/drawing/2014/main" id="{E98F1107-B585-4307-A210-2F788E9E02D6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4" y="1818"/>
                          <a:ext cx="133" cy="22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732" name="Line 84">
              <a:extLst>
                <a:ext uri="{FF2B5EF4-FFF2-40B4-BE49-F238E27FC236}">
                  <a16:creationId xmlns:a16="http://schemas.microsoft.com/office/drawing/2014/main" id="{BFFBF994-9C2E-47E7-9A82-0A80A1970B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32" y="1633"/>
              <a:ext cx="1" cy="1105"/>
            </a:xfrm>
            <a:prstGeom prst="line">
              <a:avLst/>
            </a:prstGeom>
            <a:noFill/>
            <a:ln w="28575">
              <a:solidFill>
                <a:schemeClr val="bg1"/>
              </a:solidFill>
              <a:prstDash val="dash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33" name="Line 85">
              <a:extLst>
                <a:ext uri="{FF2B5EF4-FFF2-40B4-BE49-F238E27FC236}">
                  <a16:creationId xmlns:a16="http://schemas.microsoft.com/office/drawing/2014/main" id="{93E8D40A-4FE3-4394-A4A3-2742EC6A16A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4004" y="1925"/>
              <a:ext cx="102" cy="10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34" name="Line 86">
              <a:extLst>
                <a:ext uri="{FF2B5EF4-FFF2-40B4-BE49-F238E27FC236}">
                  <a16:creationId xmlns:a16="http://schemas.microsoft.com/office/drawing/2014/main" id="{D91B55BD-C60D-4661-B238-26518104A1E8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flipV="1">
              <a:off x="3792" y="1725"/>
              <a:ext cx="102" cy="102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5143" name="Line 87">
            <a:extLst>
              <a:ext uri="{FF2B5EF4-FFF2-40B4-BE49-F238E27FC236}">
                <a16:creationId xmlns:a16="http://schemas.microsoft.com/office/drawing/2014/main" id="{F5B9BF5E-9861-4C23-99A2-96E0162EE017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6970713" y="3822700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44" name="Line 88">
            <a:extLst>
              <a:ext uri="{FF2B5EF4-FFF2-40B4-BE49-F238E27FC236}">
                <a16:creationId xmlns:a16="http://schemas.microsoft.com/office/drawing/2014/main" id="{E9752A0C-AA0D-45EF-8504-5162C3212038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7161213" y="4222750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45" name="Line 89">
            <a:extLst>
              <a:ext uri="{FF2B5EF4-FFF2-40B4-BE49-F238E27FC236}">
                <a16:creationId xmlns:a16="http://schemas.microsoft.com/office/drawing/2014/main" id="{7B496139-ABB5-4EF3-AE01-B19781C9146D}"/>
              </a:ext>
            </a:extLst>
          </p:cNvPr>
          <p:cNvSpPr>
            <a:spLocks noChangeAspect="1" noChangeShapeType="1"/>
          </p:cNvSpPr>
          <p:nvPr/>
        </p:nvSpPr>
        <p:spPr bwMode="auto">
          <a:xfrm rot="21050124" flipV="1">
            <a:off x="6911975" y="3681413"/>
            <a:ext cx="212725" cy="539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46" name="Rectangle 90">
            <a:extLst>
              <a:ext uri="{FF2B5EF4-FFF2-40B4-BE49-F238E27FC236}">
                <a16:creationId xmlns:a16="http://schemas.microsoft.com/office/drawing/2014/main" id="{2929F1FD-40CC-431F-8B41-43CC07B5D9BB}"/>
              </a:ext>
            </a:extLst>
          </p:cNvPr>
          <p:cNvSpPr>
            <a:spLocks noChangeArrowheads="1"/>
          </p:cNvSpPr>
          <p:nvPr/>
        </p:nvSpPr>
        <p:spPr bwMode="auto">
          <a:xfrm rot="-1568240">
            <a:off x="2851150" y="5491163"/>
            <a:ext cx="144463" cy="142875"/>
          </a:xfrm>
          <a:prstGeom prst="rect">
            <a:avLst/>
          </a:prstGeom>
          <a:solidFill>
            <a:srgbClr val="CCFFFF">
              <a:alpha val="18039"/>
            </a:srgbClr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grpSp>
        <p:nvGrpSpPr>
          <p:cNvPr id="7" name="Group 91">
            <a:extLst>
              <a:ext uri="{FF2B5EF4-FFF2-40B4-BE49-F238E27FC236}">
                <a16:creationId xmlns:a16="http://schemas.microsoft.com/office/drawing/2014/main" id="{2297A4D8-C258-424A-908A-14FD447B8065}"/>
              </a:ext>
            </a:extLst>
          </p:cNvPr>
          <p:cNvGrpSpPr>
            <a:grpSpLocks/>
          </p:cNvGrpSpPr>
          <p:nvPr/>
        </p:nvGrpSpPr>
        <p:grpSpPr bwMode="auto">
          <a:xfrm>
            <a:off x="3213100" y="5057775"/>
            <a:ext cx="579438" cy="338138"/>
            <a:chOff x="4456" y="3038"/>
            <a:chExt cx="365" cy="213"/>
          </a:xfrm>
        </p:grpSpPr>
        <p:graphicFrame>
          <p:nvGraphicFramePr>
            <p:cNvPr id="27720" name="Object 29">
              <a:extLst>
                <a:ext uri="{FF2B5EF4-FFF2-40B4-BE49-F238E27FC236}">
                  <a16:creationId xmlns:a16="http://schemas.microsoft.com/office/drawing/2014/main" id="{A531E089-0F9C-4D09-80E5-E4B879FB94A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748" y="3038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1" name="公式" r:id="rId77" imgW="76129" imgH="83993" progId="Equation.3">
                    <p:embed/>
                  </p:oleObj>
                </mc:Choice>
                <mc:Fallback>
                  <p:oleObj name="公式" r:id="rId77" imgW="76129" imgH="83993" progId="Equation.3">
                    <p:embed/>
                    <p:pic>
                      <p:nvPicPr>
                        <p:cNvPr id="27720" name="Object 29">
                          <a:extLst>
                            <a:ext uri="{FF2B5EF4-FFF2-40B4-BE49-F238E27FC236}">
                              <a16:creationId xmlns:a16="http://schemas.microsoft.com/office/drawing/2014/main" id="{A531E089-0F9C-4D09-80E5-E4B879FB94A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748" y="3038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21" name="Object 30">
              <a:extLst>
                <a:ext uri="{FF2B5EF4-FFF2-40B4-BE49-F238E27FC236}">
                  <a16:creationId xmlns:a16="http://schemas.microsoft.com/office/drawing/2014/main" id="{0B70FD84-B01C-4F5F-9147-0A349AFEB7A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456" y="317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2" name="公式" r:id="rId79" imgW="76129" imgH="83993" progId="Equation.3">
                    <p:embed/>
                  </p:oleObj>
                </mc:Choice>
                <mc:Fallback>
                  <p:oleObj name="公式" r:id="rId79" imgW="76129" imgH="83993" progId="Equation.3">
                    <p:embed/>
                    <p:pic>
                      <p:nvPicPr>
                        <p:cNvPr id="27721" name="Object 30">
                          <a:extLst>
                            <a:ext uri="{FF2B5EF4-FFF2-40B4-BE49-F238E27FC236}">
                              <a16:creationId xmlns:a16="http://schemas.microsoft.com/office/drawing/2014/main" id="{0B70FD84-B01C-4F5F-9147-0A349AFEB7A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456" y="317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22" name="Object 31">
              <a:extLst>
                <a:ext uri="{FF2B5EF4-FFF2-40B4-BE49-F238E27FC236}">
                  <a16:creationId xmlns:a16="http://schemas.microsoft.com/office/drawing/2014/main" id="{9E4F76E4-E12A-45C5-A5BF-6FDBB8856EB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608" y="3104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3" name="公式" r:id="rId81" imgW="76129" imgH="83993" progId="Equation.3">
                    <p:embed/>
                  </p:oleObj>
                </mc:Choice>
                <mc:Fallback>
                  <p:oleObj name="公式" r:id="rId81" imgW="76129" imgH="83993" progId="Equation.3">
                    <p:embed/>
                    <p:pic>
                      <p:nvPicPr>
                        <p:cNvPr id="27722" name="Object 31">
                          <a:extLst>
                            <a:ext uri="{FF2B5EF4-FFF2-40B4-BE49-F238E27FC236}">
                              <a16:creationId xmlns:a16="http://schemas.microsoft.com/office/drawing/2014/main" id="{9E4F76E4-E12A-45C5-A5BF-6FDBB8856EB2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08" y="3104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5151" name="Object 17">
            <a:extLst>
              <a:ext uri="{FF2B5EF4-FFF2-40B4-BE49-F238E27FC236}">
                <a16:creationId xmlns:a16="http://schemas.microsoft.com/office/drawing/2014/main" id="{32B61E65-CD28-4D81-944C-36F2B900718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09888" y="4900613"/>
          <a:ext cx="214312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74" name="公式" r:id="rId83" imgW="228813" imgH="411480" progId="Equation.3">
                  <p:embed/>
                </p:oleObj>
              </mc:Choice>
              <mc:Fallback>
                <p:oleObj name="公式" r:id="rId83" imgW="228813" imgH="411480" progId="Equation.3">
                  <p:embed/>
                  <p:pic>
                    <p:nvPicPr>
                      <p:cNvPr id="45151" name="Object 17">
                        <a:extLst>
                          <a:ext uri="{FF2B5EF4-FFF2-40B4-BE49-F238E27FC236}">
                            <a16:creationId xmlns:a16="http://schemas.microsoft.com/office/drawing/2014/main" id="{32B61E65-CD28-4D81-944C-36F2B900718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09888" y="4900613"/>
                        <a:ext cx="214312" cy="358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152" name="Arc 96">
            <a:extLst>
              <a:ext uri="{FF2B5EF4-FFF2-40B4-BE49-F238E27FC236}">
                <a16:creationId xmlns:a16="http://schemas.microsoft.com/office/drawing/2014/main" id="{F1E8D83C-6229-475B-B094-3096E5FA34C0}"/>
              </a:ext>
            </a:extLst>
          </p:cNvPr>
          <p:cNvSpPr>
            <a:spLocks/>
          </p:cNvSpPr>
          <p:nvPr/>
        </p:nvSpPr>
        <p:spPr bwMode="auto">
          <a:xfrm>
            <a:off x="2755900" y="5330825"/>
            <a:ext cx="263525" cy="104775"/>
          </a:xfrm>
          <a:custGeom>
            <a:avLst/>
            <a:gdLst>
              <a:gd name="T0" fmla="*/ 2147483646 w 21563"/>
              <a:gd name="T1" fmla="*/ 0 h 20673"/>
              <a:gd name="T2" fmla="*/ 2147483646 w 21563"/>
              <a:gd name="T3" fmla="*/ 2147483646 h 20673"/>
              <a:gd name="T4" fmla="*/ 0 w 21563"/>
              <a:gd name="T5" fmla="*/ 2147483646 h 20673"/>
              <a:gd name="T6" fmla="*/ 0 60000 65536"/>
              <a:gd name="T7" fmla="*/ 0 60000 65536"/>
              <a:gd name="T8" fmla="*/ 0 60000 65536"/>
              <a:gd name="T9" fmla="*/ 0 w 21563"/>
              <a:gd name="T10" fmla="*/ 0 h 20673"/>
              <a:gd name="T11" fmla="*/ 21563 w 21563"/>
              <a:gd name="T12" fmla="*/ 20673 h 20673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563" h="20673" fill="none" extrusionOk="0">
                <a:moveTo>
                  <a:pt x="6259" y="0"/>
                </a:moveTo>
                <a:cubicBezTo>
                  <a:pt x="14921" y="2622"/>
                  <a:pt x="21029" y="10366"/>
                  <a:pt x="21562" y="19401"/>
                </a:cubicBezTo>
              </a:path>
              <a:path w="21563" h="20673" stroke="0" extrusionOk="0">
                <a:moveTo>
                  <a:pt x="6259" y="0"/>
                </a:moveTo>
                <a:cubicBezTo>
                  <a:pt x="14921" y="2622"/>
                  <a:pt x="21029" y="10366"/>
                  <a:pt x="21562" y="19401"/>
                </a:cubicBezTo>
                <a:lnTo>
                  <a:pt x="0" y="20673"/>
                </a:lnTo>
                <a:lnTo>
                  <a:pt x="6259" y="0"/>
                </a:lnTo>
                <a:close/>
              </a:path>
            </a:pathLst>
          </a:custGeom>
          <a:noFill/>
          <a:ln w="19050">
            <a:solidFill>
              <a:schemeClr val="hlink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53" name="Line 97">
            <a:extLst>
              <a:ext uri="{FF2B5EF4-FFF2-40B4-BE49-F238E27FC236}">
                <a16:creationId xmlns:a16="http://schemas.microsoft.com/office/drawing/2014/main" id="{CC6EB9F2-D030-4FBC-BE4F-26425E687039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849019" flipV="1">
            <a:off x="2960688" y="6026150"/>
            <a:ext cx="239712" cy="793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54" name="Line 98">
            <a:extLst>
              <a:ext uri="{FF2B5EF4-FFF2-40B4-BE49-F238E27FC236}">
                <a16:creationId xmlns:a16="http://schemas.microsoft.com/office/drawing/2014/main" id="{909EA64D-BDF6-4530-8B5F-FBC908E270DD}"/>
              </a:ext>
            </a:extLst>
          </p:cNvPr>
          <p:cNvSpPr>
            <a:spLocks noChangeAspect="1" noChangeShapeType="1"/>
          </p:cNvSpPr>
          <p:nvPr/>
        </p:nvSpPr>
        <p:spPr bwMode="auto">
          <a:xfrm rot="20849019" flipV="1">
            <a:off x="2905125" y="5921375"/>
            <a:ext cx="239713" cy="79375"/>
          </a:xfrm>
          <a:prstGeom prst="line">
            <a:avLst/>
          </a:prstGeom>
          <a:noFill/>
          <a:ln w="19050">
            <a:solidFill>
              <a:srgbClr val="FFFF66"/>
            </a:solidFill>
            <a:round/>
            <a:headEnd type="none" w="med" len="sm"/>
            <a:tailEnd type="none" w="med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45155" name="Object 18">
            <a:extLst>
              <a:ext uri="{FF2B5EF4-FFF2-40B4-BE49-F238E27FC236}">
                <a16:creationId xmlns:a16="http://schemas.microsoft.com/office/drawing/2014/main" id="{FDF7BE5D-7E21-4753-9735-28B1CC9E341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916238" y="577532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75" name="公式" r:id="rId85" imgW="76129" imgH="83993" progId="Equation.3">
                  <p:embed/>
                </p:oleObj>
              </mc:Choice>
              <mc:Fallback>
                <p:oleObj name="公式" r:id="rId85" imgW="76129" imgH="83993" progId="Equation.3">
                  <p:embed/>
                  <p:pic>
                    <p:nvPicPr>
                      <p:cNvPr id="45155" name="Object 18">
                        <a:extLst>
                          <a:ext uri="{FF2B5EF4-FFF2-40B4-BE49-F238E27FC236}">
                            <a16:creationId xmlns:a16="http://schemas.microsoft.com/office/drawing/2014/main" id="{FDF7BE5D-7E21-4753-9735-28B1CC9E341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16238" y="577532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156" name="Arc 100">
            <a:extLst>
              <a:ext uri="{FF2B5EF4-FFF2-40B4-BE49-F238E27FC236}">
                <a16:creationId xmlns:a16="http://schemas.microsoft.com/office/drawing/2014/main" id="{2C75FBB5-1D9A-4D0B-8704-BB52ED8D6BD4}"/>
              </a:ext>
            </a:extLst>
          </p:cNvPr>
          <p:cNvSpPr>
            <a:spLocks/>
          </p:cNvSpPr>
          <p:nvPr/>
        </p:nvSpPr>
        <p:spPr bwMode="auto">
          <a:xfrm flipV="1">
            <a:off x="2824163" y="5718175"/>
            <a:ext cx="93662" cy="42863"/>
          </a:xfrm>
          <a:custGeom>
            <a:avLst/>
            <a:gdLst>
              <a:gd name="T0" fmla="*/ 0 w 21600"/>
              <a:gd name="T1" fmla="*/ 0 h 21600"/>
              <a:gd name="T2" fmla="*/ 2147483646 w 21600"/>
              <a:gd name="T3" fmla="*/ 2147483646 h 21600"/>
              <a:gd name="T4" fmla="*/ 0 w 21600"/>
              <a:gd name="T5" fmla="*/ 2147483646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lnTo>
                  <a:pt x="-1" y="0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rot="10800000"/>
          <a:lstStyle/>
          <a:p>
            <a:endParaRPr lang="zh-CN" altLang="en-US"/>
          </a:p>
        </p:txBody>
      </p:sp>
      <p:graphicFrame>
        <p:nvGraphicFramePr>
          <p:cNvPr id="45157" name="Object 19">
            <a:extLst>
              <a:ext uri="{FF2B5EF4-FFF2-40B4-BE49-F238E27FC236}">
                <a16:creationId xmlns:a16="http://schemas.microsoft.com/office/drawing/2014/main" id="{0815D1C7-731E-4146-97BE-704CB664E7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63813" y="5757863"/>
          <a:ext cx="179387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76" name="公式" r:id="rId87" imgW="190535" imgH="266826" progId="Equation.3">
                  <p:embed/>
                </p:oleObj>
              </mc:Choice>
              <mc:Fallback>
                <p:oleObj name="公式" r:id="rId87" imgW="190535" imgH="266826" progId="Equation.3">
                  <p:embed/>
                  <p:pic>
                    <p:nvPicPr>
                      <p:cNvPr id="45157" name="Object 19">
                        <a:extLst>
                          <a:ext uri="{FF2B5EF4-FFF2-40B4-BE49-F238E27FC236}">
                            <a16:creationId xmlns:a16="http://schemas.microsoft.com/office/drawing/2014/main" id="{0815D1C7-731E-4146-97BE-704CB664E7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3813" y="5757863"/>
                        <a:ext cx="179387" cy="241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7698" name="Group 102">
            <a:extLst>
              <a:ext uri="{FF2B5EF4-FFF2-40B4-BE49-F238E27FC236}">
                <a16:creationId xmlns:a16="http://schemas.microsoft.com/office/drawing/2014/main" id="{70892BE4-C30F-4DCD-A120-A4D94268D257}"/>
              </a:ext>
            </a:extLst>
          </p:cNvPr>
          <p:cNvGrpSpPr>
            <a:grpSpLocks/>
          </p:cNvGrpSpPr>
          <p:nvPr/>
        </p:nvGrpSpPr>
        <p:grpSpPr bwMode="auto">
          <a:xfrm>
            <a:off x="1476375" y="4683125"/>
            <a:ext cx="2633663" cy="1795463"/>
            <a:chOff x="930" y="2950"/>
            <a:chExt cx="1659" cy="1131"/>
          </a:xfrm>
        </p:grpSpPr>
        <p:sp>
          <p:nvSpPr>
            <p:cNvPr id="27705" name="Rectangle 103">
              <a:extLst>
                <a:ext uri="{FF2B5EF4-FFF2-40B4-BE49-F238E27FC236}">
                  <a16:creationId xmlns:a16="http://schemas.microsoft.com/office/drawing/2014/main" id="{EA4AFD7D-B31C-42BB-8075-B4061EAB39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6" y="3479"/>
              <a:ext cx="1633" cy="602"/>
            </a:xfrm>
            <a:prstGeom prst="rect">
              <a:avLst/>
            </a:prstGeom>
            <a:solidFill>
              <a:srgbClr val="CCFFFF">
                <a:alpha val="4901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706" name="Arc 104">
              <a:extLst>
                <a:ext uri="{FF2B5EF4-FFF2-40B4-BE49-F238E27FC236}">
                  <a16:creationId xmlns:a16="http://schemas.microsoft.com/office/drawing/2014/main" id="{9C23C74B-701E-455E-AB3E-97FB1148B3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665" y="3357"/>
              <a:ext cx="120" cy="78"/>
            </a:xfrm>
            <a:custGeom>
              <a:avLst/>
              <a:gdLst>
                <a:gd name="T0" fmla="*/ 0 w 22026"/>
                <a:gd name="T1" fmla="*/ 0 h 21600"/>
                <a:gd name="T2" fmla="*/ 0 w 22026"/>
                <a:gd name="T3" fmla="*/ 0 h 21600"/>
                <a:gd name="T4" fmla="*/ 0 w 22026"/>
                <a:gd name="T5" fmla="*/ 0 h 21600"/>
                <a:gd name="T6" fmla="*/ 0 60000 65536"/>
                <a:gd name="T7" fmla="*/ 0 60000 65536"/>
                <a:gd name="T8" fmla="*/ 0 60000 65536"/>
                <a:gd name="T9" fmla="*/ 0 w 22026"/>
                <a:gd name="T10" fmla="*/ 0 h 21600"/>
                <a:gd name="T11" fmla="*/ 22026 w 22026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2026" h="21600" fill="none" extrusionOk="0">
                  <a:moveTo>
                    <a:pt x="0" y="4"/>
                  </a:moveTo>
                  <a:cubicBezTo>
                    <a:pt x="141" y="1"/>
                    <a:pt x="283" y="-1"/>
                    <a:pt x="426" y="0"/>
                  </a:cubicBezTo>
                  <a:cubicBezTo>
                    <a:pt x="12305" y="0"/>
                    <a:pt x="21955" y="9593"/>
                    <a:pt x="22025" y="21473"/>
                  </a:cubicBezTo>
                </a:path>
                <a:path w="22026" h="21600" stroke="0" extrusionOk="0">
                  <a:moveTo>
                    <a:pt x="0" y="4"/>
                  </a:moveTo>
                  <a:cubicBezTo>
                    <a:pt x="141" y="1"/>
                    <a:pt x="283" y="-1"/>
                    <a:pt x="426" y="0"/>
                  </a:cubicBezTo>
                  <a:cubicBezTo>
                    <a:pt x="12305" y="0"/>
                    <a:pt x="21955" y="9593"/>
                    <a:pt x="22025" y="21473"/>
                  </a:cubicBezTo>
                  <a:lnTo>
                    <a:pt x="426" y="2160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19050">
              <a:solidFill>
                <a:srgbClr val="CCEC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07" name="Line 105">
              <a:extLst>
                <a:ext uri="{FF2B5EF4-FFF2-40B4-BE49-F238E27FC236}">
                  <a16:creationId xmlns:a16="http://schemas.microsoft.com/office/drawing/2014/main" id="{5307E39A-CCE2-4E35-A17E-9A894C589B5F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1022" y="3121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08" name="Line 106">
              <a:extLst>
                <a:ext uri="{FF2B5EF4-FFF2-40B4-BE49-F238E27FC236}">
                  <a16:creationId xmlns:a16="http://schemas.microsoft.com/office/drawing/2014/main" id="{C132FA53-053C-4006-AD69-A1108EFC17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947" y="3115"/>
              <a:ext cx="852" cy="376"/>
            </a:xfrm>
            <a:prstGeom prst="line">
              <a:avLst/>
            </a:prstGeom>
            <a:noFill/>
            <a:ln w="28575">
              <a:solidFill>
                <a:srgbClr val="FFCC99"/>
              </a:solidFill>
              <a:round/>
              <a:headEnd type="triangle" w="sm" len="lg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09" name="Line 107">
              <a:extLst>
                <a:ext uri="{FF2B5EF4-FFF2-40B4-BE49-F238E27FC236}">
                  <a16:creationId xmlns:a16="http://schemas.microsoft.com/office/drawing/2014/main" id="{6BFFC668-57EE-499A-8278-80F7B0B96CE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1185" y="3187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10" name="Line 108">
              <a:extLst>
                <a:ext uri="{FF2B5EF4-FFF2-40B4-BE49-F238E27FC236}">
                  <a16:creationId xmlns:a16="http://schemas.microsoft.com/office/drawing/2014/main" id="{08513FB4-DB42-452C-A4D6-D1D92B1020FC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1322" y="3250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711" name="Line 109">
              <a:extLst>
                <a:ext uri="{FF2B5EF4-FFF2-40B4-BE49-F238E27FC236}">
                  <a16:creationId xmlns:a16="http://schemas.microsoft.com/office/drawing/2014/main" id="{E88CB3CA-3E97-4592-8797-4E05599121F4}"/>
                </a:ext>
              </a:extLst>
            </p:cNvPr>
            <p:cNvSpPr>
              <a:spLocks noChangeAspect="1" noChangeShapeType="1"/>
            </p:cNvSpPr>
            <p:nvPr/>
          </p:nvSpPr>
          <p:spPr bwMode="auto">
            <a:xfrm rot="20860387" flipH="1">
              <a:off x="1464" y="3310"/>
              <a:ext cx="96" cy="107"/>
            </a:xfrm>
            <a:prstGeom prst="line">
              <a:avLst/>
            </a:prstGeom>
            <a:noFill/>
            <a:ln w="19050">
              <a:solidFill>
                <a:srgbClr val="FFCC99"/>
              </a:solidFill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7712" name="Object 22">
              <a:extLst>
                <a:ext uri="{FF2B5EF4-FFF2-40B4-BE49-F238E27FC236}">
                  <a16:creationId xmlns:a16="http://schemas.microsoft.com/office/drawing/2014/main" id="{9F3FE3A0-9B4F-4C01-AA30-CBBFD7FDAB5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9" y="3096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7" name="公式" r:id="rId89" imgW="76129" imgH="83993" progId="Equation.3">
                    <p:embed/>
                  </p:oleObj>
                </mc:Choice>
                <mc:Fallback>
                  <p:oleObj name="公式" r:id="rId89" imgW="76129" imgH="83993" progId="Equation.3">
                    <p:embed/>
                    <p:pic>
                      <p:nvPicPr>
                        <p:cNvPr id="27712" name="Object 22">
                          <a:extLst>
                            <a:ext uri="{FF2B5EF4-FFF2-40B4-BE49-F238E27FC236}">
                              <a16:creationId xmlns:a16="http://schemas.microsoft.com/office/drawing/2014/main" id="{9F3FE3A0-9B4F-4C01-AA30-CBBFD7FDAB5B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59" y="3096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3" name="Object 23">
              <a:extLst>
                <a:ext uri="{FF2B5EF4-FFF2-40B4-BE49-F238E27FC236}">
                  <a16:creationId xmlns:a16="http://schemas.microsoft.com/office/drawing/2014/main" id="{496710DD-081D-4021-B3E5-2F46DF63621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126" y="3172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8" name="公式" r:id="rId91" imgW="76129" imgH="83993" progId="Equation.3">
                    <p:embed/>
                  </p:oleObj>
                </mc:Choice>
                <mc:Fallback>
                  <p:oleObj name="公式" r:id="rId91" imgW="76129" imgH="83993" progId="Equation.3">
                    <p:embed/>
                    <p:pic>
                      <p:nvPicPr>
                        <p:cNvPr id="27713" name="Object 23">
                          <a:extLst>
                            <a:ext uri="{FF2B5EF4-FFF2-40B4-BE49-F238E27FC236}">
                              <a16:creationId xmlns:a16="http://schemas.microsoft.com/office/drawing/2014/main" id="{496710DD-081D-4021-B3E5-2F46DF63621C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26" y="3172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99FF33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4" name="Object 24">
              <a:extLst>
                <a:ext uri="{FF2B5EF4-FFF2-40B4-BE49-F238E27FC236}">
                  <a16:creationId xmlns:a16="http://schemas.microsoft.com/office/drawing/2014/main" id="{F242F63F-6CD7-4733-9260-8339CE05A54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273" y="3236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79" name="公式" r:id="rId93" imgW="76129" imgH="83993" progId="Equation.3">
                    <p:embed/>
                  </p:oleObj>
                </mc:Choice>
                <mc:Fallback>
                  <p:oleObj name="公式" r:id="rId93" imgW="76129" imgH="83993" progId="Equation.3">
                    <p:embed/>
                    <p:pic>
                      <p:nvPicPr>
                        <p:cNvPr id="27714" name="Object 24">
                          <a:extLst>
                            <a:ext uri="{FF2B5EF4-FFF2-40B4-BE49-F238E27FC236}">
                              <a16:creationId xmlns:a16="http://schemas.microsoft.com/office/drawing/2014/main" id="{F242F63F-6CD7-4733-9260-8339CE05A549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73" y="3236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99FF33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5" name="Object 25">
              <a:extLst>
                <a:ext uri="{FF2B5EF4-FFF2-40B4-BE49-F238E27FC236}">
                  <a16:creationId xmlns:a16="http://schemas.microsoft.com/office/drawing/2014/main" id="{EE59BC27-BE79-4C01-B01E-6CE2BB1B299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411" y="3300"/>
            <a:ext cx="73" cy="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80" name="公式" r:id="rId95" imgW="76129" imgH="83993" progId="Equation.3">
                    <p:embed/>
                  </p:oleObj>
                </mc:Choice>
                <mc:Fallback>
                  <p:oleObj name="公式" r:id="rId95" imgW="76129" imgH="83993" progId="Equation.3">
                    <p:embed/>
                    <p:pic>
                      <p:nvPicPr>
                        <p:cNvPr id="27715" name="Object 25">
                          <a:extLst>
                            <a:ext uri="{FF2B5EF4-FFF2-40B4-BE49-F238E27FC236}">
                              <a16:creationId xmlns:a16="http://schemas.microsoft.com/office/drawing/2014/main" id="{EE59BC27-BE79-4C01-B01E-6CE2BB1B299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411" y="3300"/>
                          <a:ext cx="73" cy="8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6" name="Object 26">
              <a:extLst>
                <a:ext uri="{FF2B5EF4-FFF2-40B4-BE49-F238E27FC236}">
                  <a16:creationId xmlns:a16="http://schemas.microsoft.com/office/drawing/2014/main" id="{CD291750-FB02-4137-8AD8-C45426D8B87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5" y="3506"/>
            <a:ext cx="161" cy="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81" name="公式" r:id="rId97" imgW="274320" imgH="380937" progId="Equation.3">
                    <p:embed/>
                  </p:oleObj>
                </mc:Choice>
                <mc:Fallback>
                  <p:oleObj name="公式" r:id="rId97" imgW="274320" imgH="380937" progId="Equation.3">
                    <p:embed/>
                    <p:pic>
                      <p:nvPicPr>
                        <p:cNvPr id="27716" name="Object 26">
                          <a:extLst>
                            <a:ext uri="{FF2B5EF4-FFF2-40B4-BE49-F238E27FC236}">
                              <a16:creationId xmlns:a16="http://schemas.microsoft.com/office/drawing/2014/main" id="{CD291750-FB02-4137-8AD8-C45426D8B87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55" y="3506"/>
                          <a:ext cx="161" cy="21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7" name="Object 27">
              <a:extLst>
                <a:ext uri="{FF2B5EF4-FFF2-40B4-BE49-F238E27FC236}">
                  <a16:creationId xmlns:a16="http://schemas.microsoft.com/office/drawing/2014/main" id="{0C8FAC2F-6589-4027-A355-EA13DABF4A0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30" y="3235"/>
            <a:ext cx="141" cy="21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82" name="公式" r:id="rId99" imgW="243698" imgH="380937" progId="Equation.3">
                    <p:embed/>
                  </p:oleObj>
                </mc:Choice>
                <mc:Fallback>
                  <p:oleObj name="公式" r:id="rId99" imgW="243698" imgH="380937" progId="Equation.3">
                    <p:embed/>
                    <p:pic>
                      <p:nvPicPr>
                        <p:cNvPr id="27717" name="Object 27">
                          <a:extLst>
                            <a:ext uri="{FF2B5EF4-FFF2-40B4-BE49-F238E27FC236}">
                              <a16:creationId xmlns:a16="http://schemas.microsoft.com/office/drawing/2014/main" id="{0C8FAC2F-6589-4027-A355-EA13DABF4A0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30" y="3235"/>
                          <a:ext cx="141" cy="21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718" name="Object 28">
              <a:extLst>
                <a:ext uri="{FF2B5EF4-FFF2-40B4-BE49-F238E27FC236}">
                  <a16:creationId xmlns:a16="http://schemas.microsoft.com/office/drawing/2014/main" id="{C4C63DCC-D5A9-434F-852D-269C1D9FA38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606" y="3108"/>
            <a:ext cx="135" cy="22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8983" name="公式" r:id="rId101" imgW="228813" imgH="411480" progId="Equation.3">
                    <p:embed/>
                  </p:oleObj>
                </mc:Choice>
                <mc:Fallback>
                  <p:oleObj name="公式" r:id="rId101" imgW="228813" imgH="411480" progId="Equation.3">
                    <p:embed/>
                    <p:pic>
                      <p:nvPicPr>
                        <p:cNvPr id="27718" name="Object 28">
                          <a:extLst>
                            <a:ext uri="{FF2B5EF4-FFF2-40B4-BE49-F238E27FC236}">
                              <a16:creationId xmlns:a16="http://schemas.microsoft.com/office/drawing/2014/main" id="{C4C63DCC-D5A9-434F-852D-269C1D9FA38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0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06" y="3108"/>
                          <a:ext cx="135" cy="22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719" name="Line 117">
              <a:extLst>
                <a:ext uri="{FF2B5EF4-FFF2-40B4-BE49-F238E27FC236}">
                  <a16:creationId xmlns:a16="http://schemas.microsoft.com/office/drawing/2014/main" id="{A53DADE1-D004-454E-B870-B40DDB086AE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81" y="2950"/>
              <a:ext cx="1" cy="1105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Dot"/>
              <a:round/>
              <a:headEnd type="none" w="med" len="sm"/>
              <a:tailEnd type="none" w="med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45174" name="Object 20">
            <a:extLst>
              <a:ext uri="{FF2B5EF4-FFF2-40B4-BE49-F238E27FC236}">
                <a16:creationId xmlns:a16="http://schemas.microsoft.com/office/drawing/2014/main" id="{D8F91648-21B2-4544-932D-41850D77F34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74988" y="6118225"/>
          <a:ext cx="115887" cy="12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84" name="公式" r:id="rId103" imgW="76129" imgH="83993" progId="Equation.3">
                  <p:embed/>
                </p:oleObj>
              </mc:Choice>
              <mc:Fallback>
                <p:oleObj name="公式" r:id="rId103" imgW="76129" imgH="83993" progId="Equation.3">
                  <p:embed/>
                  <p:pic>
                    <p:nvPicPr>
                      <p:cNvPr id="45174" name="Object 20">
                        <a:extLst>
                          <a:ext uri="{FF2B5EF4-FFF2-40B4-BE49-F238E27FC236}">
                            <a16:creationId xmlns:a16="http://schemas.microsoft.com/office/drawing/2014/main" id="{D8F91648-21B2-4544-932D-41850D77F34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74988" y="6118225"/>
                        <a:ext cx="115887" cy="12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175" name="Line 119">
            <a:extLst>
              <a:ext uri="{FF2B5EF4-FFF2-40B4-BE49-F238E27FC236}">
                <a16:creationId xmlns:a16="http://schemas.microsoft.com/office/drawing/2014/main" id="{5C130A43-F047-47CD-8C6F-C682AABFD54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20988" y="4932363"/>
            <a:ext cx="1352550" cy="596900"/>
          </a:xfrm>
          <a:prstGeom prst="line">
            <a:avLst/>
          </a:prstGeom>
          <a:noFill/>
          <a:ln w="28575">
            <a:solidFill>
              <a:schemeClr val="hlink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5176" name="Line 120">
            <a:extLst>
              <a:ext uri="{FF2B5EF4-FFF2-40B4-BE49-F238E27FC236}">
                <a16:creationId xmlns:a16="http://schemas.microsoft.com/office/drawing/2014/main" id="{D3059C14-6017-4AF0-A86F-79C536D9F995}"/>
              </a:ext>
            </a:extLst>
          </p:cNvPr>
          <p:cNvSpPr>
            <a:spLocks noChangeShapeType="1"/>
          </p:cNvSpPr>
          <p:nvPr/>
        </p:nvSpPr>
        <p:spPr bwMode="auto">
          <a:xfrm rot="5400000" flipV="1">
            <a:off x="2574925" y="5781676"/>
            <a:ext cx="936625" cy="431800"/>
          </a:xfrm>
          <a:prstGeom prst="line">
            <a:avLst/>
          </a:prstGeom>
          <a:noFill/>
          <a:ln w="28575">
            <a:solidFill>
              <a:srgbClr val="FFFF66"/>
            </a:solidFill>
            <a:round/>
            <a:headEnd/>
            <a:tailEnd type="triangle" w="sm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27702" name="Object 21">
            <a:extLst>
              <a:ext uri="{FF2B5EF4-FFF2-40B4-BE49-F238E27FC236}">
                <a16:creationId xmlns:a16="http://schemas.microsoft.com/office/drawing/2014/main" id="{DA52BCC4-0114-494B-A3C0-489D19FECD9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45188" y="4868863"/>
          <a:ext cx="10033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985" name="公式" r:id="rId105" imgW="967563" imgH="411480" progId="Equation.3">
                  <p:embed/>
                </p:oleObj>
              </mc:Choice>
              <mc:Fallback>
                <p:oleObj name="公式" r:id="rId105" imgW="967563" imgH="411480" progId="Equation.3">
                  <p:embed/>
                  <p:pic>
                    <p:nvPicPr>
                      <p:cNvPr id="27702" name="Object 21">
                        <a:extLst>
                          <a:ext uri="{FF2B5EF4-FFF2-40B4-BE49-F238E27FC236}">
                            <a16:creationId xmlns:a16="http://schemas.microsoft.com/office/drawing/2014/main" id="{DA52BCC4-0114-494B-A3C0-489D19FECD9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5188" y="4868863"/>
                        <a:ext cx="10033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703" name="Text Box 122">
            <a:extLst>
              <a:ext uri="{FF2B5EF4-FFF2-40B4-BE49-F238E27FC236}">
                <a16:creationId xmlns:a16="http://schemas.microsoft.com/office/drawing/2014/main" id="{B848490F-189F-4D66-B98E-C70E9C793E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5038" y="5329238"/>
            <a:ext cx="38608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画出相应的反射光，折射光</a:t>
            </a:r>
          </a:p>
          <a:p>
            <a:pPr eaLnBrk="1" hangingPunct="1">
              <a:lnSpc>
                <a:spcPct val="125000"/>
              </a:lnSpc>
            </a:pP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的方向及偏振态</a:t>
            </a:r>
          </a:p>
        </p:txBody>
      </p:sp>
      <p:sp>
        <p:nvSpPr>
          <p:cNvPr id="27704" name="灯片编号占位符 1">
            <a:extLst>
              <a:ext uri="{FF2B5EF4-FFF2-40B4-BE49-F238E27FC236}">
                <a16:creationId xmlns:a16="http://schemas.microsoft.com/office/drawing/2014/main" id="{0F9AFDAF-9149-43CB-80A0-43F4A480F820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D253AB7E-12A0-479C-8654-45E81D0682ED}" type="slidenum">
              <a:rPr lang="en-US" altLang="zh-CN" b="0">
                <a:solidFill>
                  <a:srgbClr val="FF00FF"/>
                </a:solidFill>
              </a:rPr>
              <a:pPr eaLnBrk="1" hangingPunct="1"/>
              <a:t>6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5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5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5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5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5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5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5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5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5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45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5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5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5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5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5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5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5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5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5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5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45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5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45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45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4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4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4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4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45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45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45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45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" dur="500"/>
                                        <p:tgtEl>
                                          <p:spTgt spid="45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 nodeType="clickPar">
                      <p:stCondLst>
                        <p:cond delay="indefinite"/>
                      </p:stCondLst>
                      <p:childTnLst>
                        <p:par>
                          <p:cTn id="1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7" dur="500"/>
                                        <p:tgtEl>
                                          <p:spTgt spid="45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500"/>
                                        <p:tgtEl>
                                          <p:spTgt spid="45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3" dur="500"/>
                                        <p:tgtEl>
                                          <p:spTgt spid="45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45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45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500"/>
                                        <p:tgtEl>
                                          <p:spTgt spid="45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500"/>
                                        <p:tgtEl>
                                          <p:spTgt spid="45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500"/>
                                        <p:tgtEl>
                                          <p:spTgt spid="45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4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604" name="Rectangle 4">
            <a:extLst>
              <a:ext uri="{FF2B5EF4-FFF2-40B4-BE49-F238E27FC236}">
                <a16:creationId xmlns:a16="http://schemas.microsoft.com/office/drawing/2014/main" id="{6F5A4948-E7AB-44D4-96C3-896202BB08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4797425"/>
            <a:ext cx="3640138" cy="1584325"/>
          </a:xfrm>
          <a:prstGeom prst="rect">
            <a:avLst/>
          </a:prstGeom>
          <a:solidFill>
            <a:srgbClr val="00FFFF">
              <a:alpha val="1686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37602" name="Line 2">
            <a:extLst>
              <a:ext uri="{FF2B5EF4-FFF2-40B4-BE49-F238E27FC236}">
                <a16:creationId xmlns:a16="http://schemas.microsoft.com/office/drawing/2014/main" id="{4CCFA06C-DB09-473D-8A63-F831BEBA2F18}"/>
              </a:ext>
            </a:extLst>
          </p:cNvPr>
          <p:cNvSpPr>
            <a:spLocks noChangeShapeType="1"/>
          </p:cNvSpPr>
          <p:nvPr/>
        </p:nvSpPr>
        <p:spPr bwMode="auto">
          <a:xfrm>
            <a:off x="5629275" y="4797425"/>
            <a:ext cx="180022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3" name="Line 3">
            <a:extLst>
              <a:ext uri="{FF2B5EF4-FFF2-40B4-BE49-F238E27FC236}">
                <a16:creationId xmlns:a16="http://schemas.microsoft.com/office/drawing/2014/main" id="{22766301-2D11-4B00-B988-0881B2440F6E}"/>
              </a:ext>
            </a:extLst>
          </p:cNvPr>
          <p:cNvSpPr>
            <a:spLocks noChangeShapeType="1"/>
          </p:cNvSpPr>
          <p:nvPr/>
        </p:nvSpPr>
        <p:spPr bwMode="auto">
          <a:xfrm>
            <a:off x="5575300" y="4786313"/>
            <a:ext cx="2211388" cy="1285875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5" name="Line 5">
            <a:extLst>
              <a:ext uri="{FF2B5EF4-FFF2-40B4-BE49-F238E27FC236}">
                <a16:creationId xmlns:a16="http://schemas.microsoft.com/office/drawing/2014/main" id="{AE5492E0-BAEE-464B-B875-D1E31E33206B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4525" y="6597650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6" name="Line 6">
            <a:extLst>
              <a:ext uri="{FF2B5EF4-FFF2-40B4-BE49-F238E27FC236}">
                <a16:creationId xmlns:a16="http://schemas.microsoft.com/office/drawing/2014/main" id="{BE7D74F0-78C3-4CF4-B65C-C35FD14E54C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8488" y="3286125"/>
            <a:ext cx="0" cy="2808288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7" name="Line 7">
            <a:extLst>
              <a:ext uri="{FF2B5EF4-FFF2-40B4-BE49-F238E27FC236}">
                <a16:creationId xmlns:a16="http://schemas.microsoft.com/office/drawing/2014/main" id="{E432AE01-874C-47D6-9AAC-A0ABC69AFEA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8488" y="4797425"/>
            <a:ext cx="338137" cy="989013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8" name="Line 8">
            <a:extLst>
              <a:ext uri="{FF2B5EF4-FFF2-40B4-BE49-F238E27FC236}">
                <a16:creationId xmlns:a16="http://schemas.microsoft.com/office/drawing/2014/main" id="{2D5768CD-3E5D-44B3-B25E-F999B0F749B8}"/>
              </a:ext>
            </a:extLst>
          </p:cNvPr>
          <p:cNvSpPr>
            <a:spLocks noChangeShapeType="1"/>
          </p:cNvSpPr>
          <p:nvPr/>
        </p:nvSpPr>
        <p:spPr bwMode="auto">
          <a:xfrm>
            <a:off x="5357813" y="4214813"/>
            <a:ext cx="1590675" cy="582612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09" name="Line 9">
            <a:extLst>
              <a:ext uri="{FF2B5EF4-FFF2-40B4-BE49-F238E27FC236}">
                <a16:creationId xmlns:a16="http://schemas.microsoft.com/office/drawing/2014/main" id="{777E0F93-EC45-4B14-A011-B3E7FD7886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948488" y="4071938"/>
            <a:ext cx="1552575" cy="711200"/>
          </a:xfrm>
          <a:prstGeom prst="line">
            <a:avLst/>
          </a:prstGeom>
          <a:noFill/>
          <a:ln w="28575">
            <a:solidFill>
              <a:srgbClr val="00FFFF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7610" name="Line 10">
            <a:extLst>
              <a:ext uri="{FF2B5EF4-FFF2-40B4-BE49-F238E27FC236}">
                <a16:creationId xmlns:a16="http://schemas.microsoft.com/office/drawing/2014/main" id="{119390CF-9384-41CC-A6E3-CB8F52AF118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286625" y="4572000"/>
            <a:ext cx="714375" cy="1214438"/>
          </a:xfrm>
          <a:prstGeom prst="line">
            <a:avLst/>
          </a:prstGeom>
          <a:noFill/>
          <a:ln w="19050">
            <a:solidFill>
              <a:schemeClr val="bg1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37611" name="Object 2">
            <a:extLst>
              <a:ext uri="{FF2B5EF4-FFF2-40B4-BE49-F238E27FC236}">
                <a16:creationId xmlns:a16="http://schemas.microsoft.com/office/drawing/2014/main" id="{C12D2B4A-9213-4348-859E-D379ECC65D8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54725" y="4791075"/>
          <a:ext cx="231775" cy="28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3" name="公式" r:id="rId4" imgW="167569" imgH="243919" progId="Equation.3">
                  <p:embed/>
                </p:oleObj>
              </mc:Choice>
              <mc:Fallback>
                <p:oleObj name="公式" r:id="rId4" imgW="167569" imgH="243919" progId="Equation.3">
                  <p:embed/>
                  <p:pic>
                    <p:nvPicPr>
                      <p:cNvPr id="537611" name="Object 2">
                        <a:extLst>
                          <a:ext uri="{FF2B5EF4-FFF2-40B4-BE49-F238E27FC236}">
                            <a16:creationId xmlns:a16="http://schemas.microsoft.com/office/drawing/2014/main" id="{C12D2B4A-9213-4348-859E-D379ECC65D8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54725" y="4791075"/>
                        <a:ext cx="231775" cy="2809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7612" name="Object 3">
            <a:extLst>
              <a:ext uri="{FF2B5EF4-FFF2-40B4-BE49-F238E27FC236}">
                <a16:creationId xmlns:a16="http://schemas.microsoft.com/office/drawing/2014/main" id="{DC16BD0C-7C86-42EB-AD13-F24A1EC7D9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897688" y="5249863"/>
          <a:ext cx="246062" cy="322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4" name="公式" r:id="rId6" imgW="198191" imgH="274461" progId="Equation.3">
                  <p:embed/>
                </p:oleObj>
              </mc:Choice>
              <mc:Fallback>
                <p:oleObj name="公式" r:id="rId6" imgW="198191" imgH="274461" progId="Equation.3">
                  <p:embed/>
                  <p:pic>
                    <p:nvPicPr>
                      <p:cNvPr id="537612" name="Object 3">
                        <a:extLst>
                          <a:ext uri="{FF2B5EF4-FFF2-40B4-BE49-F238E27FC236}">
                            <a16:creationId xmlns:a16="http://schemas.microsoft.com/office/drawing/2014/main" id="{DC16BD0C-7C86-42EB-AD13-F24A1EC7D9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97688" y="5249863"/>
                        <a:ext cx="246062" cy="3222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7613" name="Object 4">
            <a:extLst>
              <a:ext uri="{FF2B5EF4-FFF2-40B4-BE49-F238E27FC236}">
                <a16:creationId xmlns:a16="http://schemas.microsoft.com/office/drawing/2014/main" id="{843F9F04-B082-4544-BCFE-CFA0D9B2646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00813" y="4049713"/>
          <a:ext cx="206375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5" name="公式" r:id="rId8" imgW="167569" imgH="411480" progId="Equation.3">
                  <p:embed/>
                </p:oleObj>
              </mc:Choice>
              <mc:Fallback>
                <p:oleObj name="公式" r:id="rId8" imgW="167569" imgH="411480" progId="Equation.3">
                  <p:embed/>
                  <p:pic>
                    <p:nvPicPr>
                      <p:cNvPr id="537613" name="Object 4">
                        <a:extLst>
                          <a:ext uri="{FF2B5EF4-FFF2-40B4-BE49-F238E27FC236}">
                            <a16:creationId xmlns:a16="http://schemas.microsoft.com/office/drawing/2014/main" id="{843F9F04-B082-4544-BCFE-CFA0D9B264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0813" y="4049713"/>
                        <a:ext cx="206375" cy="45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7614" name="Object 5">
            <a:extLst>
              <a:ext uri="{FF2B5EF4-FFF2-40B4-BE49-F238E27FC236}">
                <a16:creationId xmlns:a16="http://schemas.microsoft.com/office/drawing/2014/main" id="{91B0457C-1AFC-453F-8E83-49926943E83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23125" y="4978400"/>
          <a:ext cx="247650" cy="45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6" name="公式" r:id="rId10" imgW="198191" imgH="411480" progId="Equation.3">
                  <p:embed/>
                </p:oleObj>
              </mc:Choice>
              <mc:Fallback>
                <p:oleObj name="公式" r:id="rId10" imgW="198191" imgH="411480" progId="Equation.3">
                  <p:embed/>
                  <p:pic>
                    <p:nvPicPr>
                      <p:cNvPr id="537614" name="Object 5">
                        <a:extLst>
                          <a:ext uri="{FF2B5EF4-FFF2-40B4-BE49-F238E27FC236}">
                            <a16:creationId xmlns:a16="http://schemas.microsoft.com/office/drawing/2014/main" id="{91B0457C-1AFC-453F-8E83-49926943E83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23125" y="4978400"/>
                        <a:ext cx="247650" cy="450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7615" name="Text Box 15">
            <a:extLst>
              <a:ext uri="{FF2B5EF4-FFF2-40B4-BE49-F238E27FC236}">
                <a16:creationId xmlns:a16="http://schemas.microsoft.com/office/drawing/2014/main" id="{0D487E4F-9FCA-4B11-87B7-09A498B77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188" y="288925"/>
            <a:ext cx="7977187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将一块介质板放在水中，板面与水平面之间的夹角为 </a:t>
            </a:r>
            <a:r>
              <a:rPr lang="el-GR" altLang="zh-CN" i="1">
                <a:solidFill>
                  <a:srgbClr val="00FFFF"/>
                </a:solidFill>
                <a:cs typeface="Times New Roman" panose="02020603050405020304" pitchFamily="18" charset="0"/>
              </a:rPr>
              <a:t>θ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</a:rPr>
              <a:t>，</a:t>
            </a:r>
            <a:endParaRPr lang="zh-CN" altLang="en-US" baseline="-25000">
              <a:solidFill>
                <a:schemeClr val="bg1"/>
              </a:solidFill>
              <a:latin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37616" name="Text Box 16">
            <a:extLst>
              <a:ext uri="{FF2B5EF4-FFF2-40B4-BE49-F238E27FC236}">
                <a16:creationId xmlns:a16="http://schemas.microsoft.com/office/drawing/2014/main" id="{0A674BCF-CC6D-40C4-9AE1-7F99FF88A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" y="1355725"/>
            <a:ext cx="784860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欲使从水面和介质板表面反射的光均为线偏振光，介质</a:t>
            </a:r>
            <a:endParaRPr lang="en-US" altLang="zh-CN">
              <a:solidFill>
                <a:srgbClr val="FFFFFF"/>
              </a:solidFill>
              <a:latin typeface="宋体" panose="02010600030101010101" pitchFamily="2" charset="-122"/>
              <a:ea typeface="仿宋_GB2312"/>
              <a:cs typeface="仿宋_GB2312"/>
            </a:endParaRPr>
          </a:p>
          <a:p>
            <a:pPr algn="just" eaLnBrk="1" fontAlgn="ctr" hangingPunct="1">
              <a:lnSpc>
                <a:spcPct val="125000"/>
              </a:lnSpc>
            </a:pP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板板面与水平面之间的夹角 </a:t>
            </a:r>
            <a:r>
              <a:rPr lang="el-GR" altLang="zh-CN" i="1">
                <a:solidFill>
                  <a:srgbClr val="00FFFF"/>
                </a:solidFill>
                <a:cs typeface="Times New Roman" panose="02020603050405020304" pitchFamily="18" charset="0"/>
              </a:rPr>
              <a:t>θ</a:t>
            </a:r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537617" name="Text Box 17">
            <a:extLst>
              <a:ext uri="{FF2B5EF4-FFF2-40B4-BE49-F238E27FC236}">
                <a16:creationId xmlns:a16="http://schemas.microsoft.com/office/drawing/2014/main" id="{82DC316C-FBCE-46C4-A2DC-9BE8E8543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638" y="2349500"/>
            <a:ext cx="8020050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en-US" altLang="zh-CN" i="1">
                <a:solidFill>
                  <a:srgbClr val="EDFE4A"/>
                </a:solidFill>
                <a:latin typeface="宋体" panose="02010600030101010101" pitchFamily="2" charset="-122"/>
              </a:rPr>
              <a:t> </a:t>
            </a:r>
            <a:r>
              <a:rPr lang="en-US" altLang="zh-CN" i="1">
                <a:solidFill>
                  <a:srgbClr val="00FFFF"/>
                </a:solidFill>
              </a:rPr>
              <a:t>i</a:t>
            </a:r>
            <a:r>
              <a:rPr lang="en-US" altLang="zh-CN" baseline="-25000">
                <a:solidFill>
                  <a:srgbClr val="00FFFF"/>
                </a:solidFill>
              </a:rPr>
              <a:t>1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和</a:t>
            </a:r>
            <a:r>
              <a:rPr lang="zh-CN" altLang="en-US">
                <a:solidFill>
                  <a:schemeClr val="bg1"/>
                </a:solidFill>
                <a:ea typeface="仿宋_GB2312"/>
                <a:cs typeface="仿宋_GB2312"/>
              </a:rPr>
              <a:t> </a:t>
            </a:r>
            <a:r>
              <a:rPr lang="en-US" altLang="zh-CN" i="1">
                <a:solidFill>
                  <a:srgbClr val="00FFFF"/>
                </a:solidFill>
              </a:rPr>
              <a:t>i</a:t>
            </a:r>
            <a:r>
              <a:rPr lang="en-US" altLang="zh-CN" baseline="-25000">
                <a:solidFill>
                  <a:srgbClr val="00FFFF"/>
                </a:solidFill>
              </a:rPr>
              <a:t>2 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都为布儒斯特角时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</a:rPr>
              <a:t>， 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两反射光均为线偏振光</a:t>
            </a:r>
            <a:endParaRPr lang="en-US" altLang="zh-CN">
              <a:solidFill>
                <a:srgbClr val="FFFFFF"/>
              </a:solidFill>
              <a:latin typeface="宋体" panose="02010600030101010101" pitchFamily="2" charset="-122"/>
            </a:endParaRPr>
          </a:p>
          <a:p>
            <a:pPr algn="just" eaLnBrk="1" fontAlgn="ctr" hangingPunct="1">
              <a:lnSpc>
                <a:spcPct val="125000"/>
              </a:lnSpc>
            </a:pPr>
            <a:r>
              <a:rPr lang="en-US" altLang="zh-CN">
                <a:solidFill>
                  <a:srgbClr val="FFFFFF"/>
                </a:solidFill>
                <a:latin typeface="宋体" panose="02010600030101010101" pitchFamily="2" charset="-122"/>
              </a:rPr>
              <a:t> </a:t>
            </a:r>
            <a:r>
              <a:rPr lang="zh-CN" altLang="en-US">
                <a:solidFill>
                  <a:srgbClr val="FFFFFF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由布儒斯特定律</a:t>
            </a:r>
          </a:p>
        </p:txBody>
      </p:sp>
      <p:sp>
        <p:nvSpPr>
          <p:cNvPr id="537618" name="Line 18">
            <a:extLst>
              <a:ext uri="{FF2B5EF4-FFF2-40B4-BE49-F238E27FC236}">
                <a16:creationId xmlns:a16="http://schemas.microsoft.com/office/drawing/2014/main" id="{BDDA4521-E354-4454-91C3-2297617388C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286625" y="5572125"/>
            <a:ext cx="1143000" cy="214313"/>
          </a:xfrm>
          <a:prstGeom prst="line">
            <a:avLst/>
          </a:prstGeom>
          <a:noFill/>
          <a:ln w="28575">
            <a:solidFill>
              <a:srgbClr val="FFFF00"/>
            </a:solidFill>
            <a:round/>
            <a:headEnd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537619" name="Object 6">
            <a:extLst>
              <a:ext uri="{FF2B5EF4-FFF2-40B4-BE49-F238E27FC236}">
                <a16:creationId xmlns:a16="http://schemas.microsoft.com/office/drawing/2014/main" id="{33CF57A6-F671-4005-843D-1737742231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58913" y="3435350"/>
          <a:ext cx="2247900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7" name="公式" r:id="rId12" imgW="2209871" imgH="815324" progId="Equation.3">
                  <p:embed/>
                </p:oleObj>
              </mc:Choice>
              <mc:Fallback>
                <p:oleObj name="公式" r:id="rId12" imgW="2209871" imgH="815324" progId="Equation.3">
                  <p:embed/>
                  <p:pic>
                    <p:nvPicPr>
                      <p:cNvPr id="537619" name="Object 6">
                        <a:extLst>
                          <a:ext uri="{FF2B5EF4-FFF2-40B4-BE49-F238E27FC236}">
                            <a16:creationId xmlns:a16="http://schemas.microsoft.com/office/drawing/2014/main" id="{33CF57A6-F671-4005-843D-1737742231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58913" y="3435350"/>
                        <a:ext cx="2247900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7620" name="Object 7">
            <a:extLst>
              <a:ext uri="{FF2B5EF4-FFF2-40B4-BE49-F238E27FC236}">
                <a16:creationId xmlns:a16="http://schemas.microsoft.com/office/drawing/2014/main" id="{48520A26-9895-43AB-A7FC-D6796CCD34C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439863" y="4572000"/>
          <a:ext cx="2309812" cy="85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8" name="公式" r:id="rId14" imgW="2278345" imgH="815324" progId="Equation.3">
                  <p:embed/>
                </p:oleObj>
              </mc:Choice>
              <mc:Fallback>
                <p:oleObj name="公式" r:id="rId14" imgW="2278345" imgH="815324" progId="Equation.3">
                  <p:embed/>
                  <p:pic>
                    <p:nvPicPr>
                      <p:cNvPr id="537620" name="Object 7">
                        <a:extLst>
                          <a:ext uri="{FF2B5EF4-FFF2-40B4-BE49-F238E27FC236}">
                            <a16:creationId xmlns:a16="http://schemas.microsoft.com/office/drawing/2014/main" id="{48520A26-9895-43AB-A7FC-D6796CCD34C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39863" y="4572000"/>
                        <a:ext cx="2309812" cy="850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7621" name="Object 8">
            <a:extLst>
              <a:ext uri="{FF2B5EF4-FFF2-40B4-BE49-F238E27FC236}">
                <a16:creationId xmlns:a16="http://schemas.microsoft.com/office/drawing/2014/main" id="{4B05F8B2-B3DD-4570-83C7-5DF86CFE493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22488" y="5643563"/>
          <a:ext cx="1104900" cy="72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199" name="公式" r:id="rId16" imgW="1066658" imgH="685941" progId="Equation.3">
                  <p:embed/>
                </p:oleObj>
              </mc:Choice>
              <mc:Fallback>
                <p:oleObj name="公式" r:id="rId16" imgW="1066658" imgH="685941" progId="Equation.3">
                  <p:embed/>
                  <p:pic>
                    <p:nvPicPr>
                      <p:cNvPr id="537621" name="Object 8">
                        <a:extLst>
                          <a:ext uri="{FF2B5EF4-FFF2-40B4-BE49-F238E27FC236}">
                            <a16:creationId xmlns:a16="http://schemas.microsoft.com/office/drawing/2014/main" id="{4B05F8B2-B3DD-4570-83C7-5DF86CFE493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22488" y="5643563"/>
                        <a:ext cx="1104900" cy="72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7622" name="Text Box 22">
            <a:extLst>
              <a:ext uri="{FF2B5EF4-FFF2-40B4-BE49-F238E27FC236}">
                <a16:creationId xmlns:a16="http://schemas.microsoft.com/office/drawing/2014/main" id="{CA8A1F56-A6DC-4112-8A15-4BA61F8386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4488" y="4384675"/>
            <a:ext cx="3619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en-US" altLang="zh-CN" sz="2000" i="1">
                <a:solidFill>
                  <a:schemeClr val="bg1"/>
                </a:solidFill>
              </a:rPr>
              <a:t>A</a:t>
            </a:r>
            <a:endParaRPr lang="en-US" altLang="zh-CN" sz="2000" i="1" baseline="-2500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537623" name="Text Box 23">
            <a:extLst>
              <a:ext uri="{FF2B5EF4-FFF2-40B4-BE49-F238E27FC236}">
                <a16:creationId xmlns:a16="http://schemas.microsoft.com/office/drawing/2014/main" id="{5870C8D2-9119-4AB7-A8F9-0F1F3DEC5C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4675" y="4384675"/>
            <a:ext cx="3619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en-US" altLang="zh-CN" sz="2000" i="1">
                <a:solidFill>
                  <a:schemeClr val="bg1"/>
                </a:solidFill>
              </a:rPr>
              <a:t>B</a:t>
            </a:r>
            <a:endParaRPr lang="en-US" altLang="zh-CN" sz="2000" i="1" baseline="-2500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537624" name="Rectangle 24">
            <a:extLst>
              <a:ext uri="{FF2B5EF4-FFF2-40B4-BE49-F238E27FC236}">
                <a16:creationId xmlns:a16="http://schemas.microsoft.com/office/drawing/2014/main" id="{03645496-2BE1-4194-BEB7-CF8BF2C312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1428750"/>
            <a:ext cx="490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EDFE4A"/>
                </a:solidFill>
              </a:rPr>
              <a:t>求</a:t>
            </a:r>
          </a:p>
        </p:txBody>
      </p:sp>
      <p:sp>
        <p:nvSpPr>
          <p:cNvPr id="537625" name="Rectangle 25">
            <a:extLst>
              <a:ext uri="{FF2B5EF4-FFF2-40B4-BE49-F238E27FC236}">
                <a16:creationId xmlns:a16="http://schemas.microsoft.com/office/drawing/2014/main" id="{25145254-4601-4673-AA9B-BBE656D323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625" y="2422525"/>
            <a:ext cx="4968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EDFE4A"/>
                </a:solidFill>
              </a:rPr>
              <a:t>解</a:t>
            </a:r>
          </a:p>
        </p:txBody>
      </p:sp>
      <p:sp>
        <p:nvSpPr>
          <p:cNvPr id="537626" name="Rectangle 26">
            <a:extLst>
              <a:ext uri="{FF2B5EF4-FFF2-40B4-BE49-F238E27FC236}">
                <a16:creationId xmlns:a16="http://schemas.microsoft.com/office/drawing/2014/main" id="{A6D97727-D7A6-41CB-9625-DF4428CF75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" y="374650"/>
            <a:ext cx="4905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rgbClr val="EDFE4A"/>
                </a:solidFill>
              </a:rPr>
              <a:t>例</a:t>
            </a:r>
          </a:p>
        </p:txBody>
      </p:sp>
      <p:sp>
        <p:nvSpPr>
          <p:cNvPr id="537627" name="Arc 27">
            <a:extLst>
              <a:ext uri="{FF2B5EF4-FFF2-40B4-BE49-F238E27FC236}">
                <a16:creationId xmlns:a16="http://schemas.microsoft.com/office/drawing/2014/main" id="{F2C8C640-094F-445A-96CE-C2CC3CB29FCC}"/>
              </a:ext>
            </a:extLst>
          </p:cNvPr>
          <p:cNvSpPr>
            <a:spLocks/>
          </p:cNvSpPr>
          <p:nvPr/>
        </p:nvSpPr>
        <p:spPr bwMode="auto">
          <a:xfrm rot="-5599633">
            <a:off x="6439694" y="4575969"/>
            <a:ext cx="882650" cy="617538"/>
          </a:xfrm>
          <a:custGeom>
            <a:avLst/>
            <a:gdLst>
              <a:gd name="T0" fmla="*/ 2147483646 w 20841"/>
              <a:gd name="T1" fmla="*/ 0 h 14587"/>
              <a:gd name="T2" fmla="*/ 2147483646 w 20841"/>
              <a:gd name="T3" fmla="*/ 2147483646 h 14587"/>
              <a:gd name="T4" fmla="*/ 0 w 20841"/>
              <a:gd name="T5" fmla="*/ 2147483646 h 14587"/>
              <a:gd name="T6" fmla="*/ 0 60000 65536"/>
              <a:gd name="T7" fmla="*/ 0 60000 65536"/>
              <a:gd name="T8" fmla="*/ 0 60000 65536"/>
              <a:gd name="T9" fmla="*/ 0 w 20841"/>
              <a:gd name="T10" fmla="*/ 0 h 14587"/>
              <a:gd name="T11" fmla="*/ 20841 w 20841"/>
              <a:gd name="T12" fmla="*/ 14587 h 14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841" h="14587" fill="none" extrusionOk="0">
                <a:moveTo>
                  <a:pt x="15930" y="-1"/>
                </a:moveTo>
                <a:cubicBezTo>
                  <a:pt x="18253" y="2536"/>
                  <a:pt x="19936" y="5591"/>
                  <a:pt x="20840" y="8911"/>
                </a:cubicBezTo>
              </a:path>
              <a:path w="20841" h="14587" stroke="0" extrusionOk="0">
                <a:moveTo>
                  <a:pt x="15930" y="-1"/>
                </a:moveTo>
                <a:cubicBezTo>
                  <a:pt x="18253" y="2536"/>
                  <a:pt x="19936" y="5591"/>
                  <a:pt x="20840" y="8911"/>
                </a:cubicBezTo>
                <a:lnTo>
                  <a:pt x="0" y="14587"/>
                </a:lnTo>
                <a:lnTo>
                  <a:pt x="15930" y="-1"/>
                </a:lnTo>
                <a:close/>
              </a:path>
            </a:pathLst>
          </a:custGeom>
          <a:noFill/>
          <a:ln w="19050">
            <a:solidFill>
              <a:srgbClr val="00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7628" name="Arc 28">
            <a:extLst>
              <a:ext uri="{FF2B5EF4-FFF2-40B4-BE49-F238E27FC236}">
                <a16:creationId xmlns:a16="http://schemas.microsoft.com/office/drawing/2014/main" id="{4E8171E8-F8A5-4882-9FBF-9CB41EEBAEAC}"/>
              </a:ext>
            </a:extLst>
          </p:cNvPr>
          <p:cNvSpPr>
            <a:spLocks/>
          </p:cNvSpPr>
          <p:nvPr/>
        </p:nvSpPr>
        <p:spPr bwMode="auto">
          <a:xfrm rot="6218860">
            <a:off x="6504782" y="4496594"/>
            <a:ext cx="827087" cy="511175"/>
          </a:xfrm>
          <a:custGeom>
            <a:avLst/>
            <a:gdLst>
              <a:gd name="T0" fmla="*/ 2147483646 w 19540"/>
              <a:gd name="T1" fmla="*/ 0 h 12049"/>
              <a:gd name="T2" fmla="*/ 2147483646 w 19540"/>
              <a:gd name="T3" fmla="*/ 2147483646 h 12049"/>
              <a:gd name="T4" fmla="*/ 0 w 19540"/>
              <a:gd name="T5" fmla="*/ 2147483646 h 12049"/>
              <a:gd name="T6" fmla="*/ 0 60000 65536"/>
              <a:gd name="T7" fmla="*/ 0 60000 65536"/>
              <a:gd name="T8" fmla="*/ 0 60000 65536"/>
              <a:gd name="T9" fmla="*/ 0 w 19540"/>
              <a:gd name="T10" fmla="*/ 0 h 12049"/>
              <a:gd name="T11" fmla="*/ 19540 w 19540"/>
              <a:gd name="T12" fmla="*/ 12049 h 1204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9540" h="12049" fill="none" extrusionOk="0">
                <a:moveTo>
                  <a:pt x="17927" y="-1"/>
                </a:moveTo>
                <a:cubicBezTo>
                  <a:pt x="18535" y="905"/>
                  <a:pt x="19074" y="1855"/>
                  <a:pt x="19539" y="2843"/>
                </a:cubicBezTo>
              </a:path>
              <a:path w="19540" h="12049" stroke="0" extrusionOk="0">
                <a:moveTo>
                  <a:pt x="17927" y="-1"/>
                </a:moveTo>
                <a:cubicBezTo>
                  <a:pt x="18535" y="905"/>
                  <a:pt x="19074" y="1855"/>
                  <a:pt x="19539" y="2843"/>
                </a:cubicBezTo>
                <a:lnTo>
                  <a:pt x="0" y="12049"/>
                </a:lnTo>
                <a:lnTo>
                  <a:pt x="17927" y="-1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7629" name="Arc 29">
            <a:extLst>
              <a:ext uri="{FF2B5EF4-FFF2-40B4-BE49-F238E27FC236}">
                <a16:creationId xmlns:a16="http://schemas.microsoft.com/office/drawing/2014/main" id="{32CF687F-F605-44DF-A002-C6D78E69DD97}"/>
              </a:ext>
            </a:extLst>
          </p:cNvPr>
          <p:cNvSpPr>
            <a:spLocks/>
          </p:cNvSpPr>
          <p:nvPr/>
        </p:nvSpPr>
        <p:spPr bwMode="auto">
          <a:xfrm rot="1944473">
            <a:off x="5038725" y="4589463"/>
            <a:ext cx="795338" cy="584200"/>
          </a:xfrm>
          <a:custGeom>
            <a:avLst/>
            <a:gdLst>
              <a:gd name="T0" fmla="*/ 2147483646 w 18796"/>
              <a:gd name="T1" fmla="*/ 0 h 13809"/>
              <a:gd name="T2" fmla="*/ 2147483646 w 18796"/>
              <a:gd name="T3" fmla="*/ 2147483646 h 13809"/>
              <a:gd name="T4" fmla="*/ 0 w 18796"/>
              <a:gd name="T5" fmla="*/ 2147483646 h 13809"/>
              <a:gd name="T6" fmla="*/ 0 60000 65536"/>
              <a:gd name="T7" fmla="*/ 0 60000 65536"/>
              <a:gd name="T8" fmla="*/ 0 60000 65536"/>
              <a:gd name="T9" fmla="*/ 0 w 18796"/>
              <a:gd name="T10" fmla="*/ 0 h 13809"/>
              <a:gd name="T11" fmla="*/ 18796 w 18796"/>
              <a:gd name="T12" fmla="*/ 13809 h 1380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8796" h="13809" fill="none" extrusionOk="0">
                <a:moveTo>
                  <a:pt x="16609" y="0"/>
                </a:moveTo>
                <a:cubicBezTo>
                  <a:pt x="17431" y="988"/>
                  <a:pt x="18162" y="2047"/>
                  <a:pt x="18795" y="3166"/>
                </a:cubicBezTo>
              </a:path>
              <a:path w="18796" h="13809" stroke="0" extrusionOk="0">
                <a:moveTo>
                  <a:pt x="16609" y="0"/>
                </a:moveTo>
                <a:cubicBezTo>
                  <a:pt x="17431" y="988"/>
                  <a:pt x="18162" y="2047"/>
                  <a:pt x="18795" y="3166"/>
                </a:cubicBezTo>
                <a:lnTo>
                  <a:pt x="0" y="13809"/>
                </a:lnTo>
                <a:lnTo>
                  <a:pt x="16609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7630" name="Rectangle 30">
            <a:extLst>
              <a:ext uri="{FF2B5EF4-FFF2-40B4-BE49-F238E27FC236}">
                <a16:creationId xmlns:a16="http://schemas.microsoft.com/office/drawing/2014/main" id="{07BB75A4-1E24-4ECE-BC95-D67FBC77BFBA}"/>
              </a:ext>
            </a:extLst>
          </p:cNvPr>
          <p:cNvSpPr>
            <a:spLocks noChangeArrowheads="1"/>
          </p:cNvSpPr>
          <p:nvPr/>
        </p:nvSpPr>
        <p:spPr bwMode="auto">
          <a:xfrm rot="1797855">
            <a:off x="6526213" y="5784850"/>
            <a:ext cx="1441450" cy="190500"/>
          </a:xfrm>
          <a:prstGeom prst="rect">
            <a:avLst/>
          </a:prstGeom>
          <a:solidFill>
            <a:srgbClr val="FF9933">
              <a:alpha val="9097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kumimoji="0" lang="zh-CN" altLang="en-US">
              <a:solidFill>
                <a:schemeClr val="bg1"/>
              </a:solidFill>
            </a:endParaRPr>
          </a:p>
        </p:txBody>
      </p:sp>
      <p:sp>
        <p:nvSpPr>
          <p:cNvPr id="537631" name="Text Box 31">
            <a:extLst>
              <a:ext uri="{FF2B5EF4-FFF2-40B4-BE49-F238E27FC236}">
                <a16:creationId xmlns:a16="http://schemas.microsoft.com/office/drawing/2014/main" id="{0D288DFE-E3CD-4178-B190-19613A27DB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0875" y="5643563"/>
            <a:ext cx="361950" cy="47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en-US" altLang="zh-CN" sz="2000" i="1">
                <a:solidFill>
                  <a:schemeClr val="bg1"/>
                </a:solidFill>
              </a:rPr>
              <a:t>C</a:t>
            </a:r>
            <a:endParaRPr lang="en-US" altLang="zh-CN" sz="2000" i="1" baseline="-2500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sp>
        <p:nvSpPr>
          <p:cNvPr id="537632" name="Arc 32">
            <a:extLst>
              <a:ext uri="{FF2B5EF4-FFF2-40B4-BE49-F238E27FC236}">
                <a16:creationId xmlns:a16="http://schemas.microsoft.com/office/drawing/2014/main" id="{E26E4CF0-FFF6-4E79-9750-E7A18877EAD0}"/>
              </a:ext>
            </a:extLst>
          </p:cNvPr>
          <p:cNvSpPr>
            <a:spLocks/>
          </p:cNvSpPr>
          <p:nvPr/>
        </p:nvSpPr>
        <p:spPr bwMode="auto">
          <a:xfrm rot="-4431731">
            <a:off x="6900863" y="5603875"/>
            <a:ext cx="889000" cy="511175"/>
          </a:xfrm>
          <a:custGeom>
            <a:avLst/>
            <a:gdLst>
              <a:gd name="T0" fmla="*/ 2147483646 w 20990"/>
              <a:gd name="T1" fmla="*/ 0 h 12049"/>
              <a:gd name="T2" fmla="*/ 2147483646 w 20990"/>
              <a:gd name="T3" fmla="*/ 2147483646 h 12049"/>
              <a:gd name="T4" fmla="*/ 0 w 20990"/>
              <a:gd name="T5" fmla="*/ 2147483646 h 12049"/>
              <a:gd name="T6" fmla="*/ 0 60000 65536"/>
              <a:gd name="T7" fmla="*/ 0 60000 65536"/>
              <a:gd name="T8" fmla="*/ 0 60000 65536"/>
              <a:gd name="T9" fmla="*/ 0 w 20990"/>
              <a:gd name="T10" fmla="*/ 0 h 12049"/>
              <a:gd name="T11" fmla="*/ 20990 w 20990"/>
              <a:gd name="T12" fmla="*/ 12049 h 12049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0990" h="12049" fill="none" extrusionOk="0">
                <a:moveTo>
                  <a:pt x="17927" y="-1"/>
                </a:moveTo>
                <a:cubicBezTo>
                  <a:pt x="19350" y="2117"/>
                  <a:pt x="20387" y="4471"/>
                  <a:pt x="20989" y="6951"/>
                </a:cubicBezTo>
              </a:path>
              <a:path w="20990" h="12049" stroke="0" extrusionOk="0">
                <a:moveTo>
                  <a:pt x="17927" y="-1"/>
                </a:moveTo>
                <a:cubicBezTo>
                  <a:pt x="19350" y="2117"/>
                  <a:pt x="20387" y="4471"/>
                  <a:pt x="20989" y="6951"/>
                </a:cubicBezTo>
                <a:lnTo>
                  <a:pt x="0" y="12049"/>
                </a:lnTo>
                <a:lnTo>
                  <a:pt x="17927" y="-1"/>
                </a:lnTo>
                <a:close/>
              </a:path>
            </a:pathLst>
          </a:custGeom>
          <a:noFill/>
          <a:ln w="19050">
            <a:solidFill>
              <a:srgbClr val="FFFF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37633" name="Text Box 33">
            <a:extLst>
              <a:ext uri="{FF2B5EF4-FFF2-40B4-BE49-F238E27FC236}">
                <a16:creationId xmlns:a16="http://schemas.microsoft.com/office/drawing/2014/main" id="{5D3164FC-C661-4F7A-BA2B-B8ABDF491C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1363" y="908050"/>
            <a:ext cx="7831137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水的折射率 </a:t>
            </a:r>
            <a:r>
              <a:rPr kumimoji="0" lang="en-US" altLang="zh-CN">
                <a:solidFill>
                  <a:srgbClr val="00FFFF"/>
                </a:solidFill>
              </a:rPr>
              <a:t>1.33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空气折射率 </a:t>
            </a:r>
            <a:r>
              <a:rPr kumimoji="0" lang="en-US" altLang="zh-CN">
                <a:solidFill>
                  <a:srgbClr val="00FFFF"/>
                </a:solidFill>
              </a:rPr>
              <a:t>1.00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</a:rPr>
              <a:t>，</a:t>
            </a:r>
            <a:r>
              <a:rPr kumimoji="0"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介质板折射率 </a:t>
            </a:r>
            <a:r>
              <a:rPr kumimoji="0" lang="en-US" altLang="zh-CN">
                <a:solidFill>
                  <a:srgbClr val="00FFFF"/>
                </a:solidFill>
              </a:rPr>
              <a:t>1.68</a:t>
            </a:r>
            <a:endParaRPr kumimoji="0" lang="en-US" altLang="zh-CN">
              <a:solidFill>
                <a:schemeClr val="bg1"/>
              </a:solidFill>
            </a:endParaRPr>
          </a:p>
        </p:txBody>
      </p:sp>
      <p:sp>
        <p:nvSpPr>
          <p:cNvPr id="28706" name="灯片编号占位符 1">
            <a:extLst>
              <a:ext uri="{FF2B5EF4-FFF2-40B4-BE49-F238E27FC236}">
                <a16:creationId xmlns:a16="http://schemas.microsoft.com/office/drawing/2014/main" id="{E0C97524-5F6E-4696-85D9-8AD89815FC2A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E2A10FAD-9A14-4247-980A-F9626DF0ED31}" type="slidenum">
              <a:rPr lang="en-US" altLang="zh-CN" b="0">
                <a:solidFill>
                  <a:srgbClr val="FF00FF"/>
                </a:solidFill>
              </a:rPr>
              <a:pPr eaLnBrk="1" hangingPunct="1"/>
              <a:t>7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37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7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37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537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37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37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37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37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537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37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537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37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37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37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37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537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537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537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537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537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537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537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537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537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537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537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537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 nodeType="clickPar">
                      <p:stCondLst>
                        <p:cond delay="indefinite"/>
                      </p:stCondLst>
                      <p:childTnLst>
                        <p:par>
                          <p:cTn id="9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37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537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537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537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 nodeType="clickPar">
                      <p:stCondLst>
                        <p:cond delay="indefinite"/>
                      </p:stCondLst>
                      <p:childTnLst>
                        <p:par>
                          <p:cTn id="1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537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7615" grpId="0"/>
      <p:bldP spid="537616" grpId="0"/>
      <p:bldP spid="537617" grpId="0"/>
      <p:bldP spid="537622" grpId="0"/>
      <p:bldP spid="537623" grpId="0"/>
      <p:bldP spid="537624" grpId="0"/>
      <p:bldP spid="537625" grpId="0"/>
      <p:bldP spid="537626" grpId="0"/>
      <p:bldP spid="537630" grpId="0" animBg="1"/>
      <p:bldP spid="537631" grpId="0"/>
      <p:bldP spid="5376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8626" name="Object 2">
            <a:extLst>
              <a:ext uri="{FF2B5EF4-FFF2-40B4-BE49-F238E27FC236}">
                <a16:creationId xmlns:a16="http://schemas.microsoft.com/office/drawing/2014/main" id="{81826312-6716-4BE1-B4E9-9E88F8405B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1313" y="1643063"/>
          <a:ext cx="2817812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234" name="公式" r:id="rId4" imgW="2781477" imgH="754239" progId="Equation.3">
                  <p:embed/>
                </p:oleObj>
              </mc:Choice>
              <mc:Fallback>
                <p:oleObj name="公式" r:id="rId4" imgW="2781477" imgH="754239" progId="Equation.3">
                  <p:embed/>
                  <p:pic>
                    <p:nvPicPr>
                      <p:cNvPr id="538626" name="Object 2">
                        <a:extLst>
                          <a:ext uri="{FF2B5EF4-FFF2-40B4-BE49-F238E27FC236}">
                            <a16:creationId xmlns:a16="http://schemas.microsoft.com/office/drawing/2014/main" id="{81826312-6716-4BE1-B4E9-9E88F8405B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1313" y="1643063"/>
                        <a:ext cx="2817812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8627" name="Object 3">
            <a:extLst>
              <a:ext uri="{FF2B5EF4-FFF2-40B4-BE49-F238E27FC236}">
                <a16:creationId xmlns:a16="http://schemas.microsoft.com/office/drawing/2014/main" id="{C805523C-3386-43BF-9B0F-37A8E76C08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85938" y="2713038"/>
          <a:ext cx="3986212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235" name="公式" r:id="rId6" imgW="3954886" imgH="754239" progId="Equation.3">
                  <p:embed/>
                </p:oleObj>
              </mc:Choice>
              <mc:Fallback>
                <p:oleObj name="公式" r:id="rId6" imgW="3954886" imgH="754239" progId="Equation.3">
                  <p:embed/>
                  <p:pic>
                    <p:nvPicPr>
                      <p:cNvPr id="538627" name="Object 3">
                        <a:extLst>
                          <a:ext uri="{FF2B5EF4-FFF2-40B4-BE49-F238E27FC236}">
                            <a16:creationId xmlns:a16="http://schemas.microsoft.com/office/drawing/2014/main" id="{C805523C-3386-43BF-9B0F-37A8E76C08A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5938" y="2713038"/>
                        <a:ext cx="3986212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8628" name="Object 4">
            <a:extLst>
              <a:ext uri="{FF2B5EF4-FFF2-40B4-BE49-F238E27FC236}">
                <a16:creationId xmlns:a16="http://schemas.microsoft.com/office/drawing/2014/main" id="{3F76BD3D-CE64-4DFD-8C7C-A4DCE0CA34D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95463" y="3786188"/>
          <a:ext cx="9906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236" name="公式" r:id="rId8" imgW="952677" imgH="305004" progId="Equation.3">
                  <p:embed/>
                </p:oleObj>
              </mc:Choice>
              <mc:Fallback>
                <p:oleObj name="公式" r:id="rId8" imgW="952677" imgH="305004" progId="Equation.3">
                  <p:embed/>
                  <p:pic>
                    <p:nvPicPr>
                      <p:cNvPr id="538628" name="Object 4">
                        <a:extLst>
                          <a:ext uri="{FF2B5EF4-FFF2-40B4-BE49-F238E27FC236}">
                            <a16:creationId xmlns:a16="http://schemas.microsoft.com/office/drawing/2014/main" id="{3F76BD3D-CE64-4DFD-8C7C-A4DCE0CA34D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95463" y="3786188"/>
                        <a:ext cx="990600" cy="342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25" name="Line 8">
            <a:extLst>
              <a:ext uri="{FF2B5EF4-FFF2-40B4-BE49-F238E27FC236}">
                <a16:creationId xmlns:a16="http://schemas.microsoft.com/office/drawing/2014/main" id="{18B17475-1C98-4F6A-B696-A39F61671B1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24525" y="6669088"/>
            <a:ext cx="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8651" name="Text Box 27">
            <a:extLst>
              <a:ext uri="{FF2B5EF4-FFF2-40B4-BE49-F238E27FC236}">
                <a16:creationId xmlns:a16="http://schemas.microsoft.com/office/drawing/2014/main" id="{BFFC4306-50E0-41B4-A6FF-12459038F8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8513" y="588963"/>
            <a:ext cx="2987675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just" eaLnBrk="1" fontAlgn="ctr" hangingPunct="1">
              <a:lnSpc>
                <a:spcPct val="125000"/>
              </a:lnSpc>
            </a:pPr>
            <a:r>
              <a:rPr lang="en-US" altLang="zh-CN">
                <a:solidFill>
                  <a:srgbClr val="EDFE4A"/>
                </a:solidFill>
                <a:latin typeface="宋体" panose="02010600030101010101" pitchFamily="2" charset="-122"/>
              </a:rPr>
              <a:t> 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在三角形</a:t>
            </a:r>
            <a:r>
              <a:rPr lang="en-US" altLang="zh-CN" i="1">
                <a:solidFill>
                  <a:srgbClr val="00FFFF"/>
                </a:solidFill>
              </a:rPr>
              <a:t>ABC</a:t>
            </a:r>
            <a:r>
              <a:rPr lang="zh-CN" altLang="en-US">
                <a:solidFill>
                  <a:schemeClr val="bg1"/>
                </a:solidFill>
                <a:latin typeface="宋体" panose="02010600030101010101" pitchFamily="2" charset="-122"/>
                <a:ea typeface="仿宋_GB2312"/>
                <a:cs typeface="仿宋_GB2312"/>
              </a:rPr>
              <a:t>中</a:t>
            </a:r>
            <a:r>
              <a:rPr lang="zh-CN" altLang="en-US" i="1">
                <a:solidFill>
                  <a:srgbClr val="EDFE4A"/>
                </a:solidFill>
                <a:latin typeface="宋体" panose="02010600030101010101" pitchFamily="2" charset="-122"/>
              </a:rPr>
              <a:t> </a:t>
            </a:r>
            <a:endParaRPr lang="zh-CN" altLang="en-US">
              <a:solidFill>
                <a:srgbClr val="FFFFFF"/>
              </a:solidFill>
              <a:latin typeface="宋体" panose="02010600030101010101" pitchFamily="2" charset="-122"/>
            </a:endParaRPr>
          </a:p>
        </p:txBody>
      </p:sp>
      <p:graphicFrame>
        <p:nvGraphicFramePr>
          <p:cNvPr id="538652" name="Object 9">
            <a:extLst>
              <a:ext uri="{FF2B5EF4-FFF2-40B4-BE49-F238E27FC236}">
                <a16:creationId xmlns:a16="http://schemas.microsoft.com/office/drawing/2014/main" id="{E7E63DD5-4676-43A9-9493-7915D59592A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11550" y="565150"/>
          <a:ext cx="3071813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237" name="公式" r:id="rId10" imgW="3040486" imgH="754239" progId="Equation.3">
                  <p:embed/>
                </p:oleObj>
              </mc:Choice>
              <mc:Fallback>
                <p:oleObj name="公式" r:id="rId10" imgW="3040486" imgH="754239" progId="Equation.3">
                  <p:embed/>
                  <p:pic>
                    <p:nvPicPr>
                      <p:cNvPr id="538652" name="Object 9">
                        <a:extLst>
                          <a:ext uri="{FF2B5EF4-FFF2-40B4-BE49-F238E27FC236}">
                            <a16:creationId xmlns:a16="http://schemas.microsoft.com/office/drawing/2014/main" id="{E7E63DD5-4676-43A9-9493-7915D59592A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1550" y="565150"/>
                        <a:ext cx="3071813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组合 49">
            <a:extLst>
              <a:ext uri="{FF2B5EF4-FFF2-40B4-BE49-F238E27FC236}">
                <a16:creationId xmlns:a16="http://schemas.microsoft.com/office/drawing/2014/main" id="{40C58B7B-AFDA-4B21-AD2F-F02439356D03}"/>
              </a:ext>
            </a:extLst>
          </p:cNvPr>
          <p:cNvGrpSpPr>
            <a:grpSpLocks/>
          </p:cNvGrpSpPr>
          <p:nvPr/>
        </p:nvGrpSpPr>
        <p:grpSpPr bwMode="auto">
          <a:xfrm>
            <a:off x="5003800" y="3286125"/>
            <a:ext cx="3640138" cy="3095625"/>
            <a:chOff x="5003800" y="3286125"/>
            <a:chExt cx="3640166" cy="3095625"/>
          </a:xfrm>
        </p:grpSpPr>
        <p:sp>
          <p:nvSpPr>
            <p:cNvPr id="30730" name="Rectangle 4">
              <a:extLst>
                <a:ext uri="{FF2B5EF4-FFF2-40B4-BE49-F238E27FC236}">
                  <a16:creationId xmlns:a16="http://schemas.microsoft.com/office/drawing/2014/main" id="{5227DAA8-7B84-40E3-9AB2-FAEB238A7B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03800" y="4797425"/>
              <a:ext cx="3640166" cy="1584325"/>
            </a:xfrm>
            <a:prstGeom prst="rect">
              <a:avLst/>
            </a:prstGeom>
            <a:solidFill>
              <a:srgbClr val="00FFFF">
                <a:alpha val="16862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731" name="Line 2">
              <a:extLst>
                <a:ext uri="{FF2B5EF4-FFF2-40B4-BE49-F238E27FC236}">
                  <a16:creationId xmlns:a16="http://schemas.microsoft.com/office/drawing/2014/main" id="{972E47A0-85F8-4C17-8F83-3320E29981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629520" y="4797425"/>
              <a:ext cx="1800000" cy="0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2" name="Line 3">
              <a:extLst>
                <a:ext uri="{FF2B5EF4-FFF2-40B4-BE49-F238E27FC236}">
                  <a16:creationId xmlns:a16="http://schemas.microsoft.com/office/drawing/2014/main" id="{100DAF2D-2686-4012-BAAD-3096621334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75304" y="4786322"/>
              <a:ext cx="2211406" cy="1285884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3" name="Line 6">
              <a:extLst>
                <a:ext uri="{FF2B5EF4-FFF2-40B4-BE49-F238E27FC236}">
                  <a16:creationId xmlns:a16="http://schemas.microsoft.com/office/drawing/2014/main" id="{6FE7B541-6607-4ED9-8CA8-15C5578BAA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48488" y="3286125"/>
              <a:ext cx="0" cy="2808288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4" name="Line 7">
              <a:extLst>
                <a:ext uri="{FF2B5EF4-FFF2-40B4-BE49-F238E27FC236}">
                  <a16:creationId xmlns:a16="http://schemas.microsoft.com/office/drawing/2014/main" id="{959ECB0C-BF0B-4CE9-A332-038F3E76E6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948488" y="4797424"/>
              <a:ext cx="338156" cy="989030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5" name="Line 8">
              <a:extLst>
                <a:ext uri="{FF2B5EF4-FFF2-40B4-BE49-F238E27FC236}">
                  <a16:creationId xmlns:a16="http://schemas.microsoft.com/office/drawing/2014/main" id="{14E422B8-9463-4661-B107-C0CB6B4598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357819" y="4214817"/>
              <a:ext cx="1590670" cy="582607"/>
            </a:xfrm>
            <a:prstGeom prst="line">
              <a:avLst/>
            </a:prstGeom>
            <a:noFill/>
            <a:ln w="28575">
              <a:solidFill>
                <a:srgbClr val="00FFFF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6" name="Line 9">
              <a:extLst>
                <a:ext uri="{FF2B5EF4-FFF2-40B4-BE49-F238E27FC236}">
                  <a16:creationId xmlns:a16="http://schemas.microsoft.com/office/drawing/2014/main" id="{521E409D-7821-4A8C-BDF7-8238E528DE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948488" y="4071941"/>
              <a:ext cx="1552602" cy="711195"/>
            </a:xfrm>
            <a:prstGeom prst="line">
              <a:avLst/>
            </a:prstGeom>
            <a:noFill/>
            <a:ln w="28575">
              <a:solidFill>
                <a:srgbClr val="00FFFF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37" name="Line 10">
              <a:extLst>
                <a:ext uri="{FF2B5EF4-FFF2-40B4-BE49-F238E27FC236}">
                  <a16:creationId xmlns:a16="http://schemas.microsoft.com/office/drawing/2014/main" id="{C0BB3C8E-F8C3-4240-B10E-CFB277EE7C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7286644" y="4572008"/>
              <a:ext cx="714380" cy="1214446"/>
            </a:xfrm>
            <a:prstGeom prst="line">
              <a:avLst/>
            </a:prstGeom>
            <a:noFill/>
            <a:ln w="19050">
              <a:solidFill>
                <a:schemeClr val="bg1"/>
              </a:solidFill>
              <a:prstDash val="dashDot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30738" name="Object 6">
              <a:extLst>
                <a:ext uri="{FF2B5EF4-FFF2-40B4-BE49-F238E27FC236}">
                  <a16:creationId xmlns:a16="http://schemas.microsoft.com/office/drawing/2014/main" id="{7DD1BB11-EADD-40F6-AAB3-A6036663119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054737" y="4791086"/>
            <a:ext cx="231775" cy="2809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0238" name="公式" r:id="rId12" imgW="167569" imgH="243919" progId="Equation.3">
                    <p:embed/>
                  </p:oleObj>
                </mc:Choice>
                <mc:Fallback>
                  <p:oleObj name="公式" r:id="rId12" imgW="167569" imgH="243919" progId="Equation.3">
                    <p:embed/>
                    <p:pic>
                      <p:nvPicPr>
                        <p:cNvPr id="30738" name="Object 6">
                          <a:extLst>
                            <a:ext uri="{FF2B5EF4-FFF2-40B4-BE49-F238E27FC236}">
                              <a16:creationId xmlns:a16="http://schemas.microsoft.com/office/drawing/2014/main" id="{7DD1BB11-EADD-40F6-AAB3-A6036663119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054737" y="4791086"/>
                          <a:ext cx="231775" cy="2809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39" name="Object 7">
              <a:extLst>
                <a:ext uri="{FF2B5EF4-FFF2-40B4-BE49-F238E27FC236}">
                  <a16:creationId xmlns:a16="http://schemas.microsoft.com/office/drawing/2014/main" id="{FA9810CF-8D1A-4A99-8F2A-1D9C3CEEB0B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897723" y="5286388"/>
            <a:ext cx="246062" cy="3222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0239" name="公式" r:id="rId14" imgW="198191" imgH="274461" progId="Equation.3">
                    <p:embed/>
                  </p:oleObj>
                </mc:Choice>
                <mc:Fallback>
                  <p:oleObj name="公式" r:id="rId14" imgW="198191" imgH="274461" progId="Equation.3">
                    <p:embed/>
                    <p:pic>
                      <p:nvPicPr>
                        <p:cNvPr id="30739" name="Object 7">
                          <a:extLst>
                            <a:ext uri="{FF2B5EF4-FFF2-40B4-BE49-F238E27FC236}">
                              <a16:creationId xmlns:a16="http://schemas.microsoft.com/office/drawing/2014/main" id="{FA9810CF-8D1A-4A99-8F2A-1D9C3CEEB0BF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897723" y="5286388"/>
                          <a:ext cx="246062" cy="32226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40" name="Object 8">
              <a:extLst>
                <a:ext uri="{FF2B5EF4-FFF2-40B4-BE49-F238E27FC236}">
                  <a16:creationId xmlns:a16="http://schemas.microsoft.com/office/drawing/2014/main" id="{0CFCB5E8-69AE-43BD-BB9F-F14FC3E189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6500826" y="4049720"/>
            <a:ext cx="206375" cy="450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0240" name="公式" r:id="rId16" imgW="167569" imgH="411480" progId="Equation.3">
                    <p:embed/>
                  </p:oleObj>
                </mc:Choice>
                <mc:Fallback>
                  <p:oleObj name="公式" r:id="rId16" imgW="167569" imgH="411480" progId="Equation.3">
                    <p:embed/>
                    <p:pic>
                      <p:nvPicPr>
                        <p:cNvPr id="30740" name="Object 8">
                          <a:extLst>
                            <a:ext uri="{FF2B5EF4-FFF2-40B4-BE49-F238E27FC236}">
                              <a16:creationId xmlns:a16="http://schemas.microsoft.com/office/drawing/2014/main" id="{0CFCB5E8-69AE-43BD-BB9F-F14FC3E1893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6500826" y="4049720"/>
                          <a:ext cx="206375" cy="4508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0741" name="Object 5">
              <a:extLst>
                <a:ext uri="{FF2B5EF4-FFF2-40B4-BE49-F238E27FC236}">
                  <a16:creationId xmlns:a16="http://schemas.microsoft.com/office/drawing/2014/main" id="{BA438A56-794E-416C-892B-D3D12B79CAB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7223125" y="4978414"/>
            <a:ext cx="247650" cy="450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0241" name="公式" r:id="rId18" imgW="198191" imgH="411480" progId="Equation.3">
                    <p:embed/>
                  </p:oleObj>
                </mc:Choice>
                <mc:Fallback>
                  <p:oleObj name="公式" r:id="rId18" imgW="198191" imgH="411480" progId="Equation.3">
                    <p:embed/>
                    <p:pic>
                      <p:nvPicPr>
                        <p:cNvPr id="30741" name="Object 5">
                          <a:extLst>
                            <a:ext uri="{FF2B5EF4-FFF2-40B4-BE49-F238E27FC236}">
                              <a16:creationId xmlns:a16="http://schemas.microsoft.com/office/drawing/2014/main" id="{BA438A56-794E-416C-892B-D3D12B79CAB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223125" y="4978414"/>
                          <a:ext cx="247650" cy="4508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rgbClr val="808080"/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0742" name="Line 18">
              <a:extLst>
                <a:ext uri="{FF2B5EF4-FFF2-40B4-BE49-F238E27FC236}">
                  <a16:creationId xmlns:a16="http://schemas.microsoft.com/office/drawing/2014/main" id="{08F09E14-201B-4029-B862-1209D4F2E3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7286644" y="5572139"/>
              <a:ext cx="1143007" cy="214312"/>
            </a:xfrm>
            <a:prstGeom prst="line">
              <a:avLst/>
            </a:prstGeom>
            <a:noFill/>
            <a:ln w="28575">
              <a:solidFill>
                <a:srgbClr val="FFFF00"/>
              </a:solidFill>
              <a:round/>
              <a:headEnd/>
              <a:tailEnd type="triangle" w="med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743" name="Text Box 22">
              <a:extLst>
                <a:ext uri="{FF2B5EF4-FFF2-40B4-BE49-F238E27FC236}">
                  <a16:creationId xmlns:a16="http://schemas.microsoft.com/office/drawing/2014/main" id="{9B796BEF-9184-4C30-A897-4A3186593B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24496" y="4384685"/>
              <a:ext cx="361950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fontAlgn="ctr" hangingPunct="1">
                <a:lnSpc>
                  <a:spcPct val="125000"/>
                </a:lnSpc>
              </a:pPr>
              <a:r>
                <a:rPr lang="en-US" altLang="zh-CN" sz="2000" i="1">
                  <a:solidFill>
                    <a:schemeClr val="bg1"/>
                  </a:solidFill>
                </a:rPr>
                <a:t>A</a:t>
              </a:r>
              <a:endParaRPr lang="en-US" altLang="zh-CN" sz="2000" i="1" baseline="-2500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  <p:sp>
          <p:nvSpPr>
            <p:cNvPr id="30744" name="Text Box 23">
              <a:extLst>
                <a:ext uri="{FF2B5EF4-FFF2-40B4-BE49-F238E27FC236}">
                  <a16:creationId xmlns:a16="http://schemas.microsoft.com/office/drawing/2014/main" id="{84A681B6-8A2E-4EB2-808D-97B47A71967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924694" y="4357694"/>
              <a:ext cx="361950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fontAlgn="ctr" hangingPunct="1">
                <a:lnSpc>
                  <a:spcPct val="125000"/>
                </a:lnSpc>
              </a:pPr>
              <a:r>
                <a:rPr lang="en-US" altLang="zh-CN" sz="2000" i="1">
                  <a:solidFill>
                    <a:schemeClr val="bg1"/>
                  </a:solidFill>
                </a:rPr>
                <a:t>B</a:t>
              </a:r>
              <a:endParaRPr lang="en-US" altLang="zh-CN" sz="2000" i="1" baseline="-2500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  <p:sp>
          <p:nvSpPr>
            <p:cNvPr id="30745" name="Arc 27">
              <a:extLst>
                <a:ext uri="{FF2B5EF4-FFF2-40B4-BE49-F238E27FC236}">
                  <a16:creationId xmlns:a16="http://schemas.microsoft.com/office/drawing/2014/main" id="{774B9A19-5C3E-4616-BA25-61C9DDAA6E9F}"/>
                </a:ext>
              </a:extLst>
            </p:cNvPr>
            <p:cNvSpPr>
              <a:spLocks/>
            </p:cNvSpPr>
            <p:nvPr/>
          </p:nvSpPr>
          <p:spPr bwMode="auto">
            <a:xfrm rot="-5599633">
              <a:off x="6440018" y="4575350"/>
              <a:ext cx="882650" cy="617538"/>
            </a:xfrm>
            <a:custGeom>
              <a:avLst/>
              <a:gdLst>
                <a:gd name="T0" fmla="*/ 2147483646 w 20841"/>
                <a:gd name="T1" fmla="*/ 0 h 14587"/>
                <a:gd name="T2" fmla="*/ 2147483646 w 20841"/>
                <a:gd name="T3" fmla="*/ 2147483646 h 14587"/>
                <a:gd name="T4" fmla="*/ 0 w 20841"/>
                <a:gd name="T5" fmla="*/ 2147483646 h 14587"/>
                <a:gd name="T6" fmla="*/ 0 60000 65536"/>
                <a:gd name="T7" fmla="*/ 0 60000 65536"/>
                <a:gd name="T8" fmla="*/ 0 60000 65536"/>
                <a:gd name="T9" fmla="*/ 0 w 20841"/>
                <a:gd name="T10" fmla="*/ 0 h 14587"/>
                <a:gd name="T11" fmla="*/ 20841 w 20841"/>
                <a:gd name="T12" fmla="*/ 14587 h 14587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841" h="14587" fill="none" extrusionOk="0">
                  <a:moveTo>
                    <a:pt x="15930" y="-1"/>
                  </a:moveTo>
                  <a:cubicBezTo>
                    <a:pt x="18253" y="2536"/>
                    <a:pt x="19936" y="5591"/>
                    <a:pt x="20840" y="8911"/>
                  </a:cubicBezTo>
                </a:path>
                <a:path w="20841" h="14587" stroke="0" extrusionOk="0">
                  <a:moveTo>
                    <a:pt x="15930" y="-1"/>
                  </a:moveTo>
                  <a:cubicBezTo>
                    <a:pt x="18253" y="2536"/>
                    <a:pt x="19936" y="5591"/>
                    <a:pt x="20840" y="8911"/>
                  </a:cubicBezTo>
                  <a:lnTo>
                    <a:pt x="0" y="14587"/>
                  </a:lnTo>
                  <a:lnTo>
                    <a:pt x="15930" y="-1"/>
                  </a:lnTo>
                  <a:close/>
                </a:path>
              </a:pathLst>
            </a:custGeom>
            <a:noFill/>
            <a:ln w="19050">
              <a:solidFill>
                <a:srgbClr val="00FF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746" name="Arc 28">
              <a:extLst>
                <a:ext uri="{FF2B5EF4-FFF2-40B4-BE49-F238E27FC236}">
                  <a16:creationId xmlns:a16="http://schemas.microsoft.com/office/drawing/2014/main" id="{0A7AE547-54B2-452B-A964-4572838F1AE8}"/>
                </a:ext>
              </a:extLst>
            </p:cNvPr>
            <p:cNvSpPr>
              <a:spLocks/>
            </p:cNvSpPr>
            <p:nvPr/>
          </p:nvSpPr>
          <p:spPr bwMode="auto">
            <a:xfrm rot="6218860">
              <a:off x="6504782" y="4497188"/>
              <a:ext cx="827088" cy="511175"/>
            </a:xfrm>
            <a:custGeom>
              <a:avLst/>
              <a:gdLst>
                <a:gd name="T0" fmla="*/ 2147483646 w 19540"/>
                <a:gd name="T1" fmla="*/ 0 h 12049"/>
                <a:gd name="T2" fmla="*/ 2147483646 w 19540"/>
                <a:gd name="T3" fmla="*/ 2147483646 h 12049"/>
                <a:gd name="T4" fmla="*/ 0 w 19540"/>
                <a:gd name="T5" fmla="*/ 2147483646 h 12049"/>
                <a:gd name="T6" fmla="*/ 0 60000 65536"/>
                <a:gd name="T7" fmla="*/ 0 60000 65536"/>
                <a:gd name="T8" fmla="*/ 0 60000 65536"/>
                <a:gd name="T9" fmla="*/ 0 w 19540"/>
                <a:gd name="T10" fmla="*/ 0 h 12049"/>
                <a:gd name="T11" fmla="*/ 19540 w 19540"/>
                <a:gd name="T12" fmla="*/ 12049 h 120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9540" h="12049" fill="none" extrusionOk="0">
                  <a:moveTo>
                    <a:pt x="17927" y="-1"/>
                  </a:moveTo>
                  <a:cubicBezTo>
                    <a:pt x="18535" y="905"/>
                    <a:pt x="19074" y="1855"/>
                    <a:pt x="19539" y="2843"/>
                  </a:cubicBezTo>
                </a:path>
                <a:path w="19540" h="12049" stroke="0" extrusionOk="0">
                  <a:moveTo>
                    <a:pt x="17927" y="-1"/>
                  </a:moveTo>
                  <a:cubicBezTo>
                    <a:pt x="18535" y="905"/>
                    <a:pt x="19074" y="1855"/>
                    <a:pt x="19539" y="2843"/>
                  </a:cubicBezTo>
                  <a:lnTo>
                    <a:pt x="0" y="12049"/>
                  </a:lnTo>
                  <a:lnTo>
                    <a:pt x="17927" y="-1"/>
                  </a:lnTo>
                  <a:close/>
                </a:path>
              </a:pathLst>
            </a:custGeom>
            <a:noFill/>
            <a:ln w="19050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747" name="Arc 29">
              <a:extLst>
                <a:ext uri="{FF2B5EF4-FFF2-40B4-BE49-F238E27FC236}">
                  <a16:creationId xmlns:a16="http://schemas.microsoft.com/office/drawing/2014/main" id="{C0CE731C-C562-4A68-B5C0-33D4CDBC1555}"/>
                </a:ext>
              </a:extLst>
            </p:cNvPr>
            <p:cNvSpPr>
              <a:spLocks/>
            </p:cNvSpPr>
            <p:nvPr/>
          </p:nvSpPr>
          <p:spPr bwMode="auto">
            <a:xfrm rot="1944473">
              <a:off x="5039370" y="4589463"/>
              <a:ext cx="795338" cy="584200"/>
            </a:xfrm>
            <a:custGeom>
              <a:avLst/>
              <a:gdLst>
                <a:gd name="T0" fmla="*/ 2147483646 w 18796"/>
                <a:gd name="T1" fmla="*/ 0 h 13809"/>
                <a:gd name="T2" fmla="*/ 2147483646 w 18796"/>
                <a:gd name="T3" fmla="*/ 2147483646 h 13809"/>
                <a:gd name="T4" fmla="*/ 0 w 18796"/>
                <a:gd name="T5" fmla="*/ 2147483646 h 13809"/>
                <a:gd name="T6" fmla="*/ 0 60000 65536"/>
                <a:gd name="T7" fmla="*/ 0 60000 65536"/>
                <a:gd name="T8" fmla="*/ 0 60000 65536"/>
                <a:gd name="T9" fmla="*/ 0 w 18796"/>
                <a:gd name="T10" fmla="*/ 0 h 13809"/>
                <a:gd name="T11" fmla="*/ 18796 w 18796"/>
                <a:gd name="T12" fmla="*/ 13809 h 1380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18796" h="13809" fill="none" extrusionOk="0">
                  <a:moveTo>
                    <a:pt x="16609" y="0"/>
                  </a:moveTo>
                  <a:cubicBezTo>
                    <a:pt x="17431" y="988"/>
                    <a:pt x="18162" y="2047"/>
                    <a:pt x="18795" y="3166"/>
                  </a:cubicBezTo>
                </a:path>
                <a:path w="18796" h="13809" stroke="0" extrusionOk="0">
                  <a:moveTo>
                    <a:pt x="16609" y="0"/>
                  </a:moveTo>
                  <a:cubicBezTo>
                    <a:pt x="17431" y="988"/>
                    <a:pt x="18162" y="2047"/>
                    <a:pt x="18795" y="3166"/>
                  </a:cubicBezTo>
                  <a:lnTo>
                    <a:pt x="0" y="13809"/>
                  </a:lnTo>
                  <a:lnTo>
                    <a:pt x="16609" y="0"/>
                  </a:lnTo>
                  <a:close/>
                </a:path>
              </a:pathLst>
            </a:custGeom>
            <a:noFill/>
            <a:ln w="19050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30748" name="Rectangle 30">
              <a:extLst>
                <a:ext uri="{FF2B5EF4-FFF2-40B4-BE49-F238E27FC236}">
                  <a16:creationId xmlns:a16="http://schemas.microsoft.com/office/drawing/2014/main" id="{96B2ECD9-A415-470F-9867-6DB07C72CA76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797855">
              <a:off x="6526074" y="5784643"/>
              <a:ext cx="1441450" cy="190500"/>
            </a:xfrm>
            <a:prstGeom prst="rect">
              <a:avLst/>
            </a:prstGeom>
            <a:solidFill>
              <a:srgbClr val="FF9933">
                <a:alpha val="9097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kumimoji="0"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0749" name="Text Box 31">
              <a:extLst>
                <a:ext uri="{FF2B5EF4-FFF2-40B4-BE49-F238E27FC236}">
                  <a16:creationId xmlns:a16="http://schemas.microsoft.com/office/drawing/2014/main" id="{44A8F0AD-5DE9-4AD5-8431-26C1D73F9B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00892" y="5643578"/>
              <a:ext cx="361950" cy="473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 b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algn="just" eaLnBrk="1" fontAlgn="ctr" hangingPunct="1">
                <a:lnSpc>
                  <a:spcPct val="125000"/>
                </a:lnSpc>
              </a:pPr>
              <a:r>
                <a:rPr lang="en-US" altLang="zh-CN" sz="2000" i="1">
                  <a:solidFill>
                    <a:schemeClr val="bg1"/>
                  </a:solidFill>
                </a:rPr>
                <a:t>C</a:t>
              </a:r>
              <a:endParaRPr lang="en-US" altLang="zh-CN" sz="2000" i="1" baseline="-25000">
                <a:solidFill>
                  <a:schemeClr val="bg1"/>
                </a:solidFill>
                <a:cs typeface="Times New Roman" panose="02020603050405020304" pitchFamily="18" charset="0"/>
              </a:endParaRPr>
            </a:p>
          </p:txBody>
        </p:sp>
        <p:sp>
          <p:nvSpPr>
            <p:cNvPr id="30750" name="Arc 32">
              <a:extLst>
                <a:ext uri="{FF2B5EF4-FFF2-40B4-BE49-F238E27FC236}">
                  <a16:creationId xmlns:a16="http://schemas.microsoft.com/office/drawing/2014/main" id="{83F11A23-3E0F-4DD0-8FE4-A020A287491E}"/>
                </a:ext>
              </a:extLst>
            </p:cNvPr>
            <p:cNvSpPr>
              <a:spLocks/>
            </p:cNvSpPr>
            <p:nvPr/>
          </p:nvSpPr>
          <p:spPr bwMode="auto">
            <a:xfrm rot="-4431731">
              <a:off x="6900863" y="5604345"/>
              <a:ext cx="889000" cy="511175"/>
            </a:xfrm>
            <a:custGeom>
              <a:avLst/>
              <a:gdLst>
                <a:gd name="T0" fmla="*/ 2147483646 w 20990"/>
                <a:gd name="T1" fmla="*/ 0 h 12049"/>
                <a:gd name="T2" fmla="*/ 2147483646 w 20990"/>
                <a:gd name="T3" fmla="*/ 2147483646 h 12049"/>
                <a:gd name="T4" fmla="*/ 0 w 20990"/>
                <a:gd name="T5" fmla="*/ 2147483646 h 12049"/>
                <a:gd name="T6" fmla="*/ 0 60000 65536"/>
                <a:gd name="T7" fmla="*/ 0 60000 65536"/>
                <a:gd name="T8" fmla="*/ 0 60000 65536"/>
                <a:gd name="T9" fmla="*/ 0 w 20990"/>
                <a:gd name="T10" fmla="*/ 0 h 12049"/>
                <a:gd name="T11" fmla="*/ 20990 w 20990"/>
                <a:gd name="T12" fmla="*/ 12049 h 12049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0990" h="12049" fill="none" extrusionOk="0">
                  <a:moveTo>
                    <a:pt x="17927" y="-1"/>
                  </a:moveTo>
                  <a:cubicBezTo>
                    <a:pt x="19350" y="2117"/>
                    <a:pt x="20387" y="4471"/>
                    <a:pt x="20989" y="6951"/>
                  </a:cubicBezTo>
                </a:path>
                <a:path w="20990" h="12049" stroke="0" extrusionOk="0">
                  <a:moveTo>
                    <a:pt x="17927" y="-1"/>
                  </a:moveTo>
                  <a:cubicBezTo>
                    <a:pt x="19350" y="2117"/>
                    <a:pt x="20387" y="4471"/>
                    <a:pt x="20989" y="6951"/>
                  </a:cubicBezTo>
                  <a:lnTo>
                    <a:pt x="0" y="12049"/>
                  </a:lnTo>
                  <a:lnTo>
                    <a:pt x="17927" y="-1"/>
                  </a:lnTo>
                  <a:close/>
                </a:path>
              </a:pathLst>
            </a:custGeom>
            <a:noFill/>
            <a:ln w="19050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30729" name="灯片编号占位符 1">
            <a:extLst>
              <a:ext uri="{FF2B5EF4-FFF2-40B4-BE49-F238E27FC236}">
                <a16:creationId xmlns:a16="http://schemas.microsoft.com/office/drawing/2014/main" id="{7FD0B1DB-53F8-4FDF-A96C-599634D4B457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274D442A-9777-404A-BF1B-72D79D0F86F3}" type="slidenum">
              <a:rPr lang="en-US" altLang="zh-CN" b="0">
                <a:solidFill>
                  <a:srgbClr val="FF00FF"/>
                </a:solidFill>
              </a:rPr>
              <a:pPr eaLnBrk="1" hangingPunct="1"/>
              <a:t>8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38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38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38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38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38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865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" descr="http://www.135120.com.cn/class/upload/46458.jpg">
            <a:hlinkClick r:id="rId2"/>
            <a:extLst>
              <a:ext uri="{FF2B5EF4-FFF2-40B4-BE49-F238E27FC236}">
                <a16:creationId xmlns:a16="http://schemas.microsoft.com/office/drawing/2014/main" id="{A441BD78-8CD2-4FF6-B925-75A56054C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738" y="1116013"/>
            <a:ext cx="3600450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7" name="Picture 6" descr="http://www.135120.com.cn/class/upload/46457.jpg">
            <a:hlinkClick r:id="rId4"/>
            <a:extLst>
              <a:ext uri="{FF2B5EF4-FFF2-40B4-BE49-F238E27FC236}">
                <a16:creationId xmlns:a16="http://schemas.microsoft.com/office/drawing/2014/main" id="{81B536EA-D4E7-4269-9A1D-4FB96C465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8" y="1101725"/>
            <a:ext cx="3600450" cy="2370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8" name="Picture 9" descr="http://www.cqphoto.net/cqsy_pic/article/20036221529522776.jpg">
            <a:extLst>
              <a:ext uri="{FF2B5EF4-FFF2-40B4-BE49-F238E27FC236}">
                <a16:creationId xmlns:a16="http://schemas.microsoft.com/office/drawing/2014/main" id="{89B3A16A-91ED-4B78-9DBD-9623B6E06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8" y="3744913"/>
            <a:ext cx="3600450" cy="2541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11" descr="http://www.cqphoto.net/cqsy_pic/article/20036221529949165.jpg">
            <a:extLst>
              <a:ext uri="{FF2B5EF4-FFF2-40B4-BE49-F238E27FC236}">
                <a16:creationId xmlns:a16="http://schemas.microsoft.com/office/drawing/2014/main" id="{A2EF597E-BF8E-45B2-A8F4-8F7DB860E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7738" y="3744913"/>
            <a:ext cx="3600450" cy="250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774" name="矩形 5">
            <a:extLst>
              <a:ext uri="{FF2B5EF4-FFF2-40B4-BE49-F238E27FC236}">
                <a16:creationId xmlns:a16="http://schemas.microsoft.com/office/drawing/2014/main" id="{8BDD9624-D0D4-4EB6-BEDB-8E6597218A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938" y="466725"/>
            <a:ext cx="70723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偏振片的应用</a:t>
            </a:r>
            <a:r>
              <a:rPr lang="zh-CN" altLang="en-US">
                <a:solidFill>
                  <a:schemeClr val="bg1"/>
                </a:solidFill>
                <a:sym typeface="Wingdings" panose="05000000000000000000" pitchFamily="2" charset="2"/>
              </a:rPr>
              <a:t>（单反相机的偏振镜：滤去反射光）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6871" name="矩形 6">
            <a:extLst>
              <a:ext uri="{FF2B5EF4-FFF2-40B4-BE49-F238E27FC236}">
                <a16:creationId xmlns:a16="http://schemas.microsoft.com/office/drawing/2014/main" id="{85ECAF0B-4CCF-4622-8104-D5661C2DD6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8813" y="6324600"/>
            <a:ext cx="25717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未使用                            </a:t>
            </a:r>
          </a:p>
        </p:txBody>
      </p:sp>
      <p:sp>
        <p:nvSpPr>
          <p:cNvPr id="8" name="矩形 6">
            <a:extLst>
              <a:ext uri="{FF2B5EF4-FFF2-40B4-BE49-F238E27FC236}">
                <a16:creationId xmlns:a16="http://schemas.microsoft.com/office/drawing/2014/main" id="{116E2E9D-C641-4C77-A566-22CB6AE3E2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24588" y="6324600"/>
            <a:ext cx="9906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>
                <a:solidFill>
                  <a:schemeClr val="bg1"/>
                </a:solidFill>
              </a:rPr>
              <a:t>使用</a:t>
            </a:r>
          </a:p>
        </p:txBody>
      </p:sp>
      <p:sp>
        <p:nvSpPr>
          <p:cNvPr id="32777" name="灯片编号占位符 1">
            <a:extLst>
              <a:ext uri="{FF2B5EF4-FFF2-40B4-BE49-F238E27FC236}">
                <a16:creationId xmlns:a16="http://schemas.microsoft.com/office/drawing/2014/main" id="{9D6103CD-CB3B-4C7F-B78C-F96B9F453EC9}"/>
              </a:ext>
            </a:extLst>
          </p:cNvPr>
          <p:cNvSpPr txBox="1">
            <a:spLocks/>
          </p:cNvSpPr>
          <p:nvPr/>
        </p:nvSpPr>
        <p:spPr bwMode="auto">
          <a:xfrm>
            <a:off x="0" y="6381750"/>
            <a:ext cx="21336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 b="1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fld id="{8F9FB7DD-62EE-43EE-884C-4A27513C7C6E}" type="slidenum">
              <a:rPr lang="en-US" altLang="zh-CN" b="0">
                <a:solidFill>
                  <a:srgbClr val="FF00FF"/>
                </a:solidFill>
              </a:rPr>
              <a:pPr eaLnBrk="1" hangingPunct="1"/>
              <a:t>9</a:t>
            </a:fld>
            <a:r>
              <a:rPr lang="en-US" altLang="zh-CN" b="0">
                <a:solidFill>
                  <a:srgbClr val="FF00FF"/>
                </a:solidFill>
              </a:rPr>
              <a:t>/24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6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6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6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默认设计模板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CN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21207</TotalTime>
  <Words>1306</Words>
  <Application>Microsoft Office PowerPoint</Application>
  <PresentationFormat>全屏显示(4:3)</PresentationFormat>
  <Paragraphs>277</Paragraphs>
  <Slides>27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44" baseType="lpstr">
      <vt:lpstr>仿宋_GB2312</vt:lpstr>
      <vt:lpstr>楷体_GB2312</vt:lpstr>
      <vt:lpstr>LiSu</vt:lpstr>
      <vt:lpstr>黑体</vt:lpstr>
      <vt:lpstr>黑体</vt:lpstr>
      <vt:lpstr>宋体</vt:lpstr>
      <vt:lpstr>华文仿宋</vt:lpstr>
      <vt:lpstr>华文中宋</vt:lpstr>
      <vt:lpstr>方正书宋简体</vt:lpstr>
      <vt:lpstr>Arial</vt:lpstr>
      <vt:lpstr>Bookman Old Style</vt:lpstr>
      <vt:lpstr>Symbol</vt:lpstr>
      <vt:lpstr>Times New Roman</vt:lpstr>
      <vt:lpstr>Wingdings</vt:lpstr>
      <vt:lpstr>默认设计模板</vt:lpstr>
      <vt:lpstr>公式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xian jiaotong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下册-大学物理</dc:title>
  <dc:creator>yzhang</dc:creator>
  <cp:lastModifiedBy>xjtu</cp:lastModifiedBy>
  <cp:revision>1367</cp:revision>
  <cp:lastPrinted>2022-10-25T08:40:01Z</cp:lastPrinted>
  <dcterms:created xsi:type="dcterms:W3CDTF">1998-11-21T01:35:42Z</dcterms:created>
  <dcterms:modified xsi:type="dcterms:W3CDTF">2022-10-27T07:53:01Z</dcterms:modified>
</cp:coreProperties>
</file>